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59736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56679" y="5254537"/>
            <a:ext cx="309549" cy="204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91915" y="5689503"/>
            <a:ext cx="309549" cy="1977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04664"/>
            <a:ext cx="8640000" cy="4383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3062" y="1916832"/>
            <a:ext cx="695391" cy="2308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6436" y="2060848"/>
            <a:ext cx="695391" cy="2164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A74EBC2-7388-6856-E7C5-04D67E813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121" y="1700808"/>
            <a:ext cx="4019757" cy="132721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EF95123-FDAD-C6AE-0DA4-666B11D76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658" y="3563261"/>
            <a:ext cx="5486682" cy="5334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94197"/>
            <a:ext cx="8640000" cy="5669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58196" y="4424754"/>
            <a:ext cx="466769" cy="304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90676" y="5777836"/>
            <a:ext cx="428665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080" y="692696"/>
            <a:ext cx="8640000" cy="4704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4824" y="2897129"/>
            <a:ext cx="457243" cy="305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55298" y="4920246"/>
            <a:ext cx="466769" cy="295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2696"/>
            <a:ext cx="8640000" cy="4673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4332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3241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7347" y="2680042"/>
            <a:ext cx="6277574" cy="1058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56" y="692696"/>
            <a:ext cx="8640000" cy="3411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8735" y="1483712"/>
            <a:ext cx="3619845" cy="352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57786" y="2179425"/>
            <a:ext cx="3610319" cy="352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38735" y="2875138"/>
            <a:ext cx="4038985" cy="343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57786" y="3570852"/>
            <a:ext cx="3581742" cy="3430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763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8DFB05E7-7BFB-A837-9297-3227DF50CCF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8640000" cy="51083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1F0E2013-2D63-5360-AFC4-D82D1A416C3B}"/>
              </a:ext>
            </a:extLst>
          </p:cNvPr>
          <p:cNvSpPr/>
          <p:nvPr/>
        </p:nvSpPr>
        <p:spPr bwMode="white">
          <a:xfrm>
            <a:off x="6618209" y="2964120"/>
            <a:ext cx="476295" cy="29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1E02583E-76C9-FB72-5D6E-2D3DB0100226}"/>
              </a:ext>
            </a:extLst>
          </p:cNvPr>
          <p:cNvSpPr/>
          <p:nvPr/>
        </p:nvSpPr>
        <p:spPr bwMode="white">
          <a:xfrm>
            <a:off x="2055298" y="5003637"/>
            <a:ext cx="3743682" cy="400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4F1FEEA6-FABF-A544-FD92-4782B5300D2E}"/>
              </a:ext>
            </a:extLst>
          </p:cNvPr>
          <p:cNvSpPr/>
          <p:nvPr/>
        </p:nvSpPr>
        <p:spPr bwMode="white">
          <a:xfrm>
            <a:off x="1197967" y="5699359"/>
            <a:ext cx="6296626" cy="390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BF27EA11-D3CC-9AD2-3F79-666779CCB70B}"/>
              </a:ext>
            </a:extLst>
          </p:cNvPr>
          <p:cNvSpPr/>
          <p:nvPr/>
        </p:nvSpPr>
        <p:spPr bwMode="white">
          <a:xfrm>
            <a:off x="7485067" y="5937621"/>
            <a:ext cx="209570" cy="152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2022-08-14T03:31:45Z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