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380" y="4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4608"/>
          <a:stretch/>
        </p:blipFill>
        <p:spPr>
          <a:xfrm>
            <a:off x="252000" y="692697"/>
            <a:ext cx="8640000" cy="7920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8.png">
            <a:extLst>
              <a:ext uri="{FF2B5EF4-FFF2-40B4-BE49-F238E27FC236}">
                <a16:creationId xmlns:a16="http://schemas.microsoft.com/office/drawing/2014/main" id="{B6945058-F2EF-8D3D-6611-E2508DCECD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392"/>
          <a:stretch/>
        </p:blipFill>
        <p:spPr>
          <a:xfrm>
            <a:off x="899592" y="1484784"/>
            <a:ext cx="8640000" cy="43540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444F2029-49F4-B78D-0197-39B13F238888}"/>
              </a:ext>
            </a:extLst>
          </p:cNvPr>
          <p:cNvSpPr/>
          <p:nvPr/>
        </p:nvSpPr>
        <p:spPr bwMode="white">
          <a:xfrm>
            <a:off x="861488" y="3808982"/>
            <a:ext cx="7896979" cy="1867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>
            <a:extLst>
              <a:ext uri="{FF2B5EF4-FFF2-40B4-BE49-F238E27FC236}">
                <a16:creationId xmlns:a16="http://schemas.microsoft.com/office/drawing/2014/main" id="{139E87AC-AAEA-5FEC-D59C-86BFCEE1CB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078"/>
          <a:stretch/>
        </p:blipFill>
        <p:spPr>
          <a:xfrm>
            <a:off x="827584" y="2492896"/>
            <a:ext cx="6903937" cy="3912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9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7496"/>
          <a:stretch/>
        </p:blipFill>
        <p:spPr>
          <a:xfrm>
            <a:off x="323528" y="620688"/>
            <a:ext cx="6903937" cy="18722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11992" y="3781667"/>
            <a:ext cx="4559490" cy="2453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1C2042F-417F-5FD7-7D1A-F62B7045A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121" y="1700808"/>
            <a:ext cx="4019757" cy="132721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A908246-5251-DDED-F44C-329A90630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426" y="3429000"/>
            <a:ext cx="3791145" cy="72393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575277"/>
            <a:ext cx="8640000" cy="57074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76895" y="3109801"/>
            <a:ext cx="171466" cy="2858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19078" y="3328952"/>
            <a:ext cx="457243" cy="304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24921" y="3328952"/>
            <a:ext cx="276251" cy="295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19078" y="4291309"/>
            <a:ext cx="457243" cy="304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90941" y="5024988"/>
            <a:ext cx="466769" cy="304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90412" y="5758666"/>
            <a:ext cx="476295" cy="304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20688"/>
            <a:ext cx="8640000" cy="48245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71378" y="830449"/>
            <a:ext cx="504873" cy="295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52326" y="1555082"/>
            <a:ext cx="495347" cy="305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04696" y="3023416"/>
            <a:ext cx="666813" cy="305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58081" y="3023416"/>
            <a:ext cx="914487" cy="305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34068" y="4949412"/>
            <a:ext cx="647761" cy="305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548680"/>
            <a:ext cx="8640000" cy="43578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3896" y="2636912"/>
            <a:ext cx="3372974" cy="2160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95770" y="2989832"/>
            <a:ext cx="3128558" cy="1591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836712"/>
            <a:ext cx="8640000" cy="22072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7432" y="1811363"/>
            <a:ext cx="3602016" cy="1232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2">
            <a:extLst>
              <a:ext uri="{FF2B5EF4-FFF2-40B4-BE49-F238E27FC236}">
                <a16:creationId xmlns:a16="http://schemas.microsoft.com/office/drawing/2014/main" id="{6A798BF4-A1B0-5DC3-2059-78FA8083B438}"/>
              </a:ext>
            </a:extLst>
          </p:cNvPr>
          <p:cNvSpPr/>
          <p:nvPr/>
        </p:nvSpPr>
        <p:spPr bwMode="white">
          <a:xfrm>
            <a:off x="4391496" y="1811363"/>
            <a:ext cx="3602016" cy="1232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>
            <a:extLst>
              <a:ext uri="{FF2B5EF4-FFF2-40B4-BE49-F238E27FC236}">
                <a16:creationId xmlns:a16="http://schemas.microsoft.com/office/drawing/2014/main" id="{B60ED398-081A-73D4-C0BC-DD82CD3272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8193"/>
          <a:stretch/>
        </p:blipFill>
        <p:spPr>
          <a:xfrm>
            <a:off x="899592" y="1412776"/>
            <a:ext cx="8640000" cy="22008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1808"/>
          <a:stretch/>
        </p:blipFill>
        <p:spPr>
          <a:xfrm>
            <a:off x="252000" y="548681"/>
            <a:ext cx="8640000" cy="864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BE668A83-9ECF-AFC4-4905-AD5119B34467}"/>
              </a:ext>
            </a:extLst>
          </p:cNvPr>
          <p:cNvSpPr/>
          <p:nvPr/>
        </p:nvSpPr>
        <p:spPr bwMode="white">
          <a:xfrm>
            <a:off x="1709294" y="2315108"/>
            <a:ext cx="5039206" cy="1117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g_16777215" descr="6.png">
            <a:extLst>
              <a:ext uri="{FF2B5EF4-FFF2-40B4-BE49-F238E27FC236}">
                <a16:creationId xmlns:a16="http://schemas.microsoft.com/office/drawing/2014/main" id="{AF71339F-49F3-0EA0-91EB-EEC08817BF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8986"/>
          <a:stretch/>
        </p:blipFill>
        <p:spPr>
          <a:xfrm>
            <a:off x="1007120" y="1457520"/>
            <a:ext cx="8640000" cy="21720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0287"/>
          <a:stretch/>
        </p:blipFill>
        <p:spPr>
          <a:xfrm>
            <a:off x="323528" y="548680"/>
            <a:ext cx="8640000" cy="9088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03634" y="2249609"/>
            <a:ext cx="4820110" cy="571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22686" y="2973783"/>
            <a:ext cx="3981830" cy="571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>
            <a:extLst>
              <a:ext uri="{FF2B5EF4-FFF2-40B4-BE49-F238E27FC236}">
                <a16:creationId xmlns:a16="http://schemas.microsoft.com/office/drawing/2014/main" id="{9E538598-A312-832C-998D-A6834D44E8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520"/>
          <a:stretch/>
        </p:blipFill>
        <p:spPr>
          <a:xfrm>
            <a:off x="827584" y="1556792"/>
            <a:ext cx="8640000" cy="29623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5616"/>
          <a:stretch/>
        </p:blipFill>
        <p:spPr>
          <a:xfrm>
            <a:off x="216000" y="791968"/>
            <a:ext cx="8640000" cy="9088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6733" y="3241804"/>
            <a:ext cx="6839603" cy="1134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windy lance</cp:lastModifiedBy>
  <cp:revision>7</cp:revision>
  <dcterms:created xsi:type="dcterms:W3CDTF">2022-08-10T03:44:00Z</dcterms:created>
  <dcterms:modified xsi:type="dcterms:W3CDTF">2022-08-14T03:36:48Z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