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5498B48-5042-F702-B60D-54A0D5403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21" y="1700808"/>
            <a:ext cx="4019757" cy="13272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DAE9A8-FDAB-E613-3B60-7D7273FCC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498" y="3502933"/>
            <a:ext cx="5855001" cy="6540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72124"/>
            <a:ext cx="8640000" cy="5713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3945" y="2890056"/>
            <a:ext cx="775472" cy="89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6033" y="2890056"/>
            <a:ext cx="720080" cy="89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24833" y="4855053"/>
            <a:ext cx="790650" cy="305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66796" y="5742163"/>
            <a:ext cx="438191" cy="305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7137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95756" y="634081"/>
            <a:ext cx="552806" cy="77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68075" y="829768"/>
            <a:ext cx="416731" cy="272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6942" y="2812161"/>
            <a:ext cx="790939" cy="272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82860" y="2812161"/>
            <a:ext cx="416731" cy="272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62644" y="5585809"/>
            <a:ext cx="785567" cy="73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59682" y="5594317"/>
            <a:ext cx="552805" cy="71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477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0043" y="1410312"/>
            <a:ext cx="447717" cy="30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1554" y="3182324"/>
            <a:ext cx="428665" cy="30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2436" y="3182324"/>
            <a:ext cx="428665" cy="30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00131" y="4373192"/>
            <a:ext cx="400087" cy="22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48643" y="4296977"/>
            <a:ext cx="438191" cy="30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177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96" y="2627385"/>
            <a:ext cx="3867519" cy="2984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0985" y="2636920"/>
            <a:ext cx="3286438" cy="2746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55724127-37FD-0B4E-2F97-318BC4D1A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265"/>
          <a:stretch/>
        </p:blipFill>
        <p:spPr>
          <a:xfrm>
            <a:off x="899592" y="1539638"/>
            <a:ext cx="8640000" cy="3778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563"/>
          <a:stretch/>
        </p:blipFill>
        <p:spPr>
          <a:xfrm>
            <a:off x="216000" y="486783"/>
            <a:ext cx="8640000" cy="98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6613" y="3573016"/>
            <a:ext cx="3667475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167D98B3-D0B9-C2B7-E5E4-C9CC6F1936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335"/>
          <a:stretch/>
        </p:blipFill>
        <p:spPr>
          <a:xfrm>
            <a:off x="899592" y="1305515"/>
            <a:ext cx="8640000" cy="4394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031"/>
          <a:stretch/>
        </p:blipFill>
        <p:spPr>
          <a:xfrm>
            <a:off x="252000" y="476672"/>
            <a:ext cx="8640000" cy="828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1791" y="4072221"/>
            <a:ext cx="5134465" cy="151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753"/>
          <a:stretch/>
        </p:blipFill>
        <p:spPr>
          <a:xfrm>
            <a:off x="323528" y="549000"/>
            <a:ext cx="5755799" cy="1511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535B08C9-CC6D-BF39-E448-3EA00D16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997"/>
          <a:stretch/>
        </p:blipFill>
        <p:spPr>
          <a:xfrm>
            <a:off x="755576" y="1988840"/>
            <a:ext cx="5755799" cy="432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3EFFE350-A506-C7D6-14EF-323BDB07B5B3}"/>
              </a:ext>
            </a:extLst>
          </p:cNvPr>
          <p:cNvSpPr/>
          <p:nvPr/>
        </p:nvSpPr>
        <p:spPr bwMode="white">
          <a:xfrm>
            <a:off x="730192" y="3375019"/>
            <a:ext cx="4645253" cy="2864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2022-08-14T03:33:49Z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