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65FE945-C5DA-CDF4-D38A-C03E3322E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02" y="2057330"/>
            <a:ext cx="5753396" cy="13716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FD30C4-C36C-F1B6-4793-09A3B7813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856" y="3861048"/>
            <a:ext cx="5588287" cy="6032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56205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6908" y="2285060"/>
            <a:ext cx="545319" cy="25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4118" y="2285060"/>
            <a:ext cx="551516" cy="25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15258" y="2805878"/>
            <a:ext cx="570107" cy="25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332" y="3866115"/>
            <a:ext cx="557713" cy="25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23027" y="4393133"/>
            <a:ext cx="563910" cy="25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74063" y="5440969"/>
            <a:ext cx="563910" cy="254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604"/>
          <a:stretch/>
        </p:blipFill>
        <p:spPr>
          <a:xfrm>
            <a:off x="252000" y="404665"/>
            <a:ext cx="8640000" cy="108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>
            <a:extLst>
              <a:ext uri="{FF2B5EF4-FFF2-40B4-BE49-F238E27FC236}">
                <a16:creationId xmlns:a16="http://schemas.microsoft.com/office/drawing/2014/main" id="{FF6C9080-1C78-D78B-1677-C04AB3BB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78"/>
          <a:stretch/>
        </p:blipFill>
        <p:spPr>
          <a:xfrm>
            <a:off x="899592" y="1484784"/>
            <a:ext cx="8640000" cy="4500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06FEB882-ABB1-C744-CA42-998C990005A5}"/>
              </a:ext>
            </a:extLst>
          </p:cNvPr>
          <p:cNvSpPr/>
          <p:nvPr/>
        </p:nvSpPr>
        <p:spPr bwMode="white">
          <a:xfrm>
            <a:off x="2661885" y="5480170"/>
            <a:ext cx="866857" cy="390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04664"/>
            <a:ext cx="8640000" cy="4818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3819" y="4545470"/>
            <a:ext cx="876383" cy="391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509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5347" y="4504952"/>
            <a:ext cx="866857" cy="39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9999"/>
          <a:stretch/>
        </p:blipFill>
        <p:spPr>
          <a:xfrm>
            <a:off x="467544" y="404664"/>
            <a:ext cx="6005479" cy="576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572F9357-72AE-1840-1752-D76E1D576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1"/>
          <a:stretch/>
        </p:blipFill>
        <p:spPr>
          <a:xfrm>
            <a:off x="899592" y="980728"/>
            <a:ext cx="6005479" cy="518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0072" y="5296355"/>
            <a:ext cx="542943" cy="21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9390" y="5806735"/>
            <a:ext cx="291335" cy="212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81352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403648" y="2492896"/>
            <a:ext cx="4225604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 descr="6.png">
            <a:extLst>
              <a:ext uri="{FF2B5EF4-FFF2-40B4-BE49-F238E27FC236}">
                <a16:creationId xmlns:a16="http://schemas.microsoft.com/office/drawing/2014/main" id="{49A04DA1-C30B-DBB9-8239-F081ED3BE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47"/>
          <a:stretch/>
        </p:blipFill>
        <p:spPr>
          <a:xfrm>
            <a:off x="827584" y="2060848"/>
            <a:ext cx="5776867" cy="424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753"/>
          <a:stretch/>
        </p:blipFill>
        <p:spPr>
          <a:xfrm>
            <a:off x="395536" y="549000"/>
            <a:ext cx="5776867" cy="1511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7012" y="3473601"/>
            <a:ext cx="433105" cy="19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1929" y="3849530"/>
            <a:ext cx="305721" cy="197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7345" y="4505814"/>
            <a:ext cx="292983" cy="19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0469" y="5480681"/>
            <a:ext cx="5361934" cy="764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