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>
            <a:extLst>
              <a:ext uri="{FF2B5EF4-FFF2-40B4-BE49-F238E27FC236}">
                <a16:creationId xmlns:a16="http://schemas.microsoft.com/office/drawing/2014/main" id="{D2C21763-8997-0C61-1206-63FAEE52D7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482"/>
          <a:stretch/>
        </p:blipFill>
        <p:spPr>
          <a:xfrm>
            <a:off x="899592" y="1268759"/>
            <a:ext cx="8640000" cy="5039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518"/>
          <a:stretch/>
        </p:blipFill>
        <p:spPr>
          <a:xfrm>
            <a:off x="252000" y="550051"/>
            <a:ext cx="8640000" cy="718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504" y="2866556"/>
            <a:ext cx="6068004" cy="3250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D7A53868-09EA-9F16-B9B0-73054507347D}"/>
              </a:ext>
            </a:extLst>
          </p:cNvPr>
          <p:cNvSpPr/>
          <p:nvPr/>
        </p:nvSpPr>
        <p:spPr bwMode="white">
          <a:xfrm>
            <a:off x="5652120" y="2348880"/>
            <a:ext cx="1170980" cy="994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ED16D1C7-C9DC-0D82-46FB-DAB8AAA02C2D}"/>
              </a:ext>
            </a:extLst>
          </p:cNvPr>
          <p:cNvSpPr/>
          <p:nvPr/>
        </p:nvSpPr>
        <p:spPr bwMode="white">
          <a:xfrm>
            <a:off x="5579872" y="4949092"/>
            <a:ext cx="1315476" cy="994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>
            <a:extLst>
              <a:ext uri="{FF2B5EF4-FFF2-40B4-BE49-F238E27FC236}">
                <a16:creationId xmlns:a16="http://schemas.microsoft.com/office/drawing/2014/main" id="{111BFE54-C96F-B02B-41E5-180869CA5C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004"/>
          <a:stretch/>
        </p:blipFill>
        <p:spPr>
          <a:xfrm>
            <a:off x="842853" y="2564904"/>
            <a:ext cx="7602312" cy="3743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996"/>
          <a:stretch/>
        </p:blipFill>
        <p:spPr>
          <a:xfrm>
            <a:off x="323528" y="548680"/>
            <a:ext cx="7602312" cy="2016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2853" y="3216040"/>
            <a:ext cx="4354008" cy="314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46632542-B49A-DCA3-E57D-9AD956E5F3AF}"/>
              </a:ext>
            </a:extLst>
          </p:cNvPr>
          <p:cNvSpPr/>
          <p:nvPr/>
        </p:nvSpPr>
        <p:spPr bwMode="white">
          <a:xfrm>
            <a:off x="5076057" y="5805264"/>
            <a:ext cx="1872208" cy="556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76BF3DD-1485-97B0-19D4-4B8523725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453" y="1772816"/>
            <a:ext cx="2775093" cy="111765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3F7701F-F9D8-9295-6EE9-4AB8688F8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174" y="3429000"/>
            <a:ext cx="4851649" cy="5969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70964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08885" y="3207976"/>
            <a:ext cx="954532" cy="297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57542" y="3607106"/>
            <a:ext cx="328609" cy="281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64392" y="4601019"/>
            <a:ext cx="2793181" cy="328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77589" y="5188537"/>
            <a:ext cx="3726659" cy="328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85884" y="5774932"/>
            <a:ext cx="915412" cy="328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20688"/>
            <a:ext cx="8640000" cy="3380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90615" y="811666"/>
            <a:ext cx="3238809" cy="296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2235" y="1489640"/>
            <a:ext cx="1124057" cy="391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99656" y="2921980"/>
            <a:ext cx="447717" cy="276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94782" y="3380328"/>
            <a:ext cx="447717" cy="286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76392" y="3370779"/>
            <a:ext cx="1095479" cy="296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5303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67104" y="1654306"/>
            <a:ext cx="390562" cy="343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95594" y="2083572"/>
            <a:ext cx="1162160" cy="372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24171" y="2924944"/>
            <a:ext cx="4486703" cy="494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42738" y="3733863"/>
            <a:ext cx="1114531" cy="391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05296" y="4439768"/>
            <a:ext cx="3705578" cy="400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59010" y="5157192"/>
            <a:ext cx="1886130" cy="391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20688"/>
            <a:ext cx="8640000" cy="3575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38244" y="820934"/>
            <a:ext cx="3172127" cy="305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4132" y="1497957"/>
            <a:ext cx="1114531" cy="400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13966" y="3300172"/>
            <a:ext cx="1714663" cy="629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81265" y="3462276"/>
            <a:ext cx="1066901" cy="305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3178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10420" y="2056802"/>
            <a:ext cx="4248555" cy="1116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9492CFB1-C934-4635-7534-7D0FD25B5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874"/>
          <a:stretch/>
        </p:blipFill>
        <p:spPr>
          <a:xfrm>
            <a:off x="899592" y="1268760"/>
            <a:ext cx="8640000" cy="4256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126"/>
          <a:stretch/>
        </p:blipFill>
        <p:spPr>
          <a:xfrm>
            <a:off x="252000" y="404664"/>
            <a:ext cx="8640000" cy="86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9428" y="2798247"/>
            <a:ext cx="5810804" cy="2527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5BD8174A-AD50-9954-C6F7-9597B5757E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441"/>
          <a:stretch/>
        </p:blipFill>
        <p:spPr>
          <a:xfrm>
            <a:off x="1014156" y="1275643"/>
            <a:ext cx="8640000" cy="4326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752"/>
          <a:stretch/>
        </p:blipFill>
        <p:spPr>
          <a:xfrm>
            <a:off x="323528" y="404664"/>
            <a:ext cx="8640000" cy="685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3428" y="2082885"/>
            <a:ext cx="5048732" cy="2526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2022-08-14T01:42:18Z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