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y lance" initials="wl" lastIdx="1" clrIdx="0">
    <p:extLst>
      <p:ext uri="{19B8F6BF-5375-455C-9EA6-DF929625EA0E}">
        <p15:presenceInfo xmlns:p15="http://schemas.microsoft.com/office/powerpoint/2012/main" userId="38f6f4286ab7e55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8752"/>
          <a:stretch/>
        </p:blipFill>
        <p:spPr>
          <a:xfrm>
            <a:off x="395536" y="549000"/>
            <a:ext cx="6861913" cy="1799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8.png">
            <a:extLst>
              <a:ext uri="{FF2B5EF4-FFF2-40B4-BE49-F238E27FC236}">
                <a16:creationId xmlns:a16="http://schemas.microsoft.com/office/drawing/2014/main" id="{EA4ACDE7-E9ED-EEF1-592D-FCEA7EEBAB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045"/>
          <a:stretch/>
        </p:blipFill>
        <p:spPr>
          <a:xfrm>
            <a:off x="918167" y="2348880"/>
            <a:ext cx="6861913" cy="3971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04048" y="5013176"/>
            <a:ext cx="648072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35696" y="5517232"/>
            <a:ext cx="288033" cy="803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061" y="476672"/>
            <a:ext cx="84578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48070" y="756736"/>
            <a:ext cx="1053737" cy="298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52749" y="1438226"/>
            <a:ext cx="456930" cy="827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41321" y="2577158"/>
            <a:ext cx="857910" cy="289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52749" y="3249313"/>
            <a:ext cx="456930" cy="827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78369" y="4360237"/>
            <a:ext cx="848585" cy="373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05760" y="5032393"/>
            <a:ext cx="7721193" cy="38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05760" y="5704548"/>
            <a:ext cx="3748695" cy="392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5820A47-C5F9-35E4-10D9-A9600F9F4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125" y="2152584"/>
            <a:ext cx="2895749" cy="127641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BD595F7-62F7-2CF4-8701-D874B9850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464" y="3861048"/>
            <a:ext cx="4261069" cy="6223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04664"/>
            <a:ext cx="8640000" cy="4912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67413" y="2770447"/>
            <a:ext cx="876383" cy="391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33345" y="3438209"/>
            <a:ext cx="857331" cy="391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29133" y="3447749"/>
            <a:ext cx="857331" cy="381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43488" y="4105971"/>
            <a:ext cx="876383" cy="391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33345" y="4764193"/>
            <a:ext cx="866857" cy="391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09993" y="4764193"/>
            <a:ext cx="876383" cy="391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332656"/>
            <a:ext cx="80276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55404" y="2920225"/>
            <a:ext cx="1203708" cy="372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28204" y="2929086"/>
            <a:ext cx="796571" cy="354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29271" y="2920225"/>
            <a:ext cx="805422" cy="372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33906" y="2920225"/>
            <a:ext cx="415987" cy="372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58972" y="3602563"/>
            <a:ext cx="805422" cy="363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24636" y="3602563"/>
            <a:ext cx="1194857" cy="363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20420" y="3602563"/>
            <a:ext cx="814273" cy="363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44471" y="3602563"/>
            <a:ext cx="1203708" cy="363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450261" y="4550748"/>
            <a:ext cx="734615" cy="336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706794" y="4984963"/>
            <a:ext cx="743466" cy="336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290947" y="5410317"/>
            <a:ext cx="734615" cy="327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8640000" cy="18415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3224" y="1421284"/>
            <a:ext cx="576064" cy="756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20343" y="1640740"/>
            <a:ext cx="885909" cy="305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2032"/>
          <a:stretch/>
        </p:blipFill>
        <p:spPr>
          <a:xfrm>
            <a:off x="395536" y="548680"/>
            <a:ext cx="8640000" cy="792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4.png">
            <a:extLst>
              <a:ext uri="{FF2B5EF4-FFF2-40B4-BE49-F238E27FC236}">
                <a16:creationId xmlns:a16="http://schemas.microsoft.com/office/drawing/2014/main" id="{5B8C7039-8A3D-CD1F-7B72-0D3011DB9C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968"/>
          <a:stretch/>
        </p:blipFill>
        <p:spPr>
          <a:xfrm>
            <a:off x="1043608" y="1340768"/>
            <a:ext cx="8640000" cy="36162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20484" y="2208945"/>
            <a:ext cx="257199" cy="305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96883" y="2842668"/>
            <a:ext cx="411221" cy="874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57353" y="3096329"/>
            <a:ext cx="276251" cy="305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95412" y="3993254"/>
            <a:ext cx="6248996" cy="763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4982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53561" y="720151"/>
            <a:ext cx="276251" cy="295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29194" y="1377457"/>
            <a:ext cx="314355" cy="899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04740" y="1606085"/>
            <a:ext cx="257199" cy="304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23704" y="2420888"/>
            <a:ext cx="4581962" cy="852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944035" y="3635160"/>
            <a:ext cx="466769" cy="304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85688" y="4301993"/>
            <a:ext cx="180992" cy="295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362513" y="4301993"/>
            <a:ext cx="476295" cy="295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476163" y="4921194"/>
            <a:ext cx="2953031" cy="400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>
            <a:extLst>
              <a:ext uri="{FF2B5EF4-FFF2-40B4-BE49-F238E27FC236}">
                <a16:creationId xmlns:a16="http://schemas.microsoft.com/office/drawing/2014/main" id="{B070AD61-3809-0D49-518F-7134B8B397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076" b="-1"/>
          <a:stretch/>
        </p:blipFill>
        <p:spPr>
          <a:xfrm>
            <a:off x="755576" y="1412776"/>
            <a:ext cx="8640000" cy="3766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b="82020"/>
          <a:stretch/>
        </p:blipFill>
        <p:spPr>
          <a:xfrm>
            <a:off x="143992" y="503936"/>
            <a:ext cx="8640000" cy="836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60629" y="4557328"/>
            <a:ext cx="495347" cy="419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43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5424" y="2713448"/>
            <a:ext cx="1694288" cy="1935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09966" y="2913713"/>
            <a:ext cx="2457684" cy="1735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2022-08-14T00:37:12Z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