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B5DD-3AC3-4779-9AF7-43DA1C417FA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4501-3E20-4EBA-B2CB-79BD93A0F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C4501-3E20-4EBA-B2CB-79BD93A0F3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C4501-3E20-4EBA-B2CB-79BD93A0F3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99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D3766CA2-0772-F85A-BA0F-091E58B18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66"/>
          <a:stretch/>
        </p:blipFill>
        <p:spPr>
          <a:xfrm>
            <a:off x="899592" y="2636912"/>
            <a:ext cx="8640000" cy="355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234"/>
          <a:stretch/>
        </p:blipFill>
        <p:spPr>
          <a:xfrm>
            <a:off x="252000" y="476672"/>
            <a:ext cx="8640000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2830" y="4433045"/>
            <a:ext cx="5677442" cy="1563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7F056B-751A-F410-6FBD-D0FE84CD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CE1C7C-DD3C-CE2C-15AA-EA884778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63" y="3501008"/>
            <a:ext cx="2394073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5592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6" y="1911414"/>
            <a:ext cx="279751" cy="509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4586" y="1911414"/>
            <a:ext cx="302137" cy="509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1777" y="2824133"/>
            <a:ext cx="302137" cy="19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4586" y="3588844"/>
            <a:ext cx="302137" cy="19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47288" y="3588844"/>
            <a:ext cx="302137" cy="19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99905" y="5734968"/>
            <a:ext cx="166484" cy="19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D15BEEC-481A-8E5F-8288-633CFDFA6B88}"/>
              </a:ext>
            </a:extLst>
          </p:cNvPr>
          <p:cNvSpPr/>
          <p:nvPr/>
        </p:nvSpPr>
        <p:spPr bwMode="white">
          <a:xfrm>
            <a:off x="2013938" y="2632956"/>
            <a:ext cx="279751" cy="652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96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96" y="2855194"/>
            <a:ext cx="1657800" cy="227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1459" y="2864722"/>
            <a:ext cx="3494893" cy="269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62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2080741"/>
            <a:ext cx="1907728" cy="196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3504" y="1947141"/>
            <a:ext cx="2664296" cy="2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EDA13ABC-B69F-FB77-765D-7F399107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6"/>
          <a:stretch/>
        </p:blipFill>
        <p:spPr>
          <a:xfrm>
            <a:off x="899592" y="1268760"/>
            <a:ext cx="8640000" cy="4477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824"/>
          <a:stretch/>
        </p:blipFill>
        <p:spPr>
          <a:xfrm>
            <a:off x="252000" y="404664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3632" y="3323501"/>
            <a:ext cx="4410496" cy="154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22C4D8D4-B256-FA06-A8F9-F9643356D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02"/>
          <a:stretch/>
        </p:blipFill>
        <p:spPr>
          <a:xfrm>
            <a:off x="827584" y="1412776"/>
            <a:ext cx="8640000" cy="444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840"/>
          <a:stretch/>
        </p:blipFill>
        <p:spPr>
          <a:xfrm>
            <a:off x="179512" y="476672"/>
            <a:ext cx="8640000" cy="869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621" y="3805478"/>
            <a:ext cx="4067563" cy="198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63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310443"/>
            <a:ext cx="6401411" cy="157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D780D9F6-328E-B179-72B4-F0A4FAD14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09"/>
          <a:stretch/>
        </p:blipFill>
        <p:spPr>
          <a:xfrm>
            <a:off x="985579" y="1484784"/>
            <a:ext cx="8640000" cy="451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736"/>
          <a:stretch/>
        </p:blipFill>
        <p:spPr>
          <a:xfrm>
            <a:off x="323528" y="404665"/>
            <a:ext cx="8640000" cy="965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9658" y="3558990"/>
            <a:ext cx="6896758" cy="232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全屏显示(4:3)</PresentationFormat>
  <Paragraphs>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