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1380" y="48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>
            <a:extLst>
              <a:ext uri="{FF2B5EF4-FFF2-40B4-BE49-F238E27FC236}">
                <a16:creationId xmlns:a16="http://schemas.microsoft.com/office/drawing/2014/main" id="{C149D001-3C82-A0E0-5FC9-DB43FFBA15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601"/>
          <a:stretch/>
        </p:blipFill>
        <p:spPr>
          <a:xfrm>
            <a:off x="899592" y="1340768"/>
            <a:ext cx="8640000" cy="40965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7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9811"/>
          <a:stretch/>
        </p:blipFill>
        <p:spPr>
          <a:xfrm>
            <a:off x="252000" y="404664"/>
            <a:ext cx="8640000" cy="10160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41569" y="3712101"/>
            <a:ext cx="4086615" cy="14964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102235"/>
            <a:ext cx="8640000" cy="21127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9.png">
            <a:extLst>
              <a:ext uri="{FF2B5EF4-FFF2-40B4-BE49-F238E27FC236}">
                <a16:creationId xmlns:a16="http://schemas.microsoft.com/office/drawing/2014/main" id="{1EAEC1F6-119A-B5F6-1555-34057D0F19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490"/>
          <a:stretch/>
        </p:blipFill>
        <p:spPr>
          <a:xfrm>
            <a:off x="971600" y="2191208"/>
            <a:ext cx="7992888" cy="46920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>
            <a:extLst>
              <a:ext uri="{FF2B5EF4-FFF2-40B4-BE49-F238E27FC236}">
                <a16:creationId xmlns:a16="http://schemas.microsoft.com/office/drawing/2014/main" id="{8E681B01-2AE4-C133-13CE-78FA6A5F592E}"/>
              </a:ext>
            </a:extLst>
          </p:cNvPr>
          <p:cNvSpPr/>
          <p:nvPr/>
        </p:nvSpPr>
        <p:spPr bwMode="white">
          <a:xfrm>
            <a:off x="3515017" y="3621722"/>
            <a:ext cx="466769" cy="800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>
            <a:extLst>
              <a:ext uri="{FF2B5EF4-FFF2-40B4-BE49-F238E27FC236}">
                <a16:creationId xmlns:a16="http://schemas.microsoft.com/office/drawing/2014/main" id="{EFE27EAD-DA43-21FE-95C5-B40E86C025F4}"/>
              </a:ext>
            </a:extLst>
          </p:cNvPr>
          <p:cNvSpPr/>
          <p:nvPr/>
        </p:nvSpPr>
        <p:spPr bwMode="white">
          <a:xfrm>
            <a:off x="5734554" y="3621722"/>
            <a:ext cx="438191" cy="8009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4">
            <a:extLst>
              <a:ext uri="{FF2B5EF4-FFF2-40B4-BE49-F238E27FC236}">
                <a16:creationId xmlns:a16="http://schemas.microsoft.com/office/drawing/2014/main" id="{65F113D9-3342-CF1B-634E-9FDAA11F4AC4}"/>
              </a:ext>
            </a:extLst>
          </p:cNvPr>
          <p:cNvSpPr/>
          <p:nvPr/>
        </p:nvSpPr>
        <p:spPr bwMode="white">
          <a:xfrm>
            <a:off x="7925513" y="3621722"/>
            <a:ext cx="390903" cy="8009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4">
            <a:extLst>
              <a:ext uri="{FF2B5EF4-FFF2-40B4-BE49-F238E27FC236}">
                <a16:creationId xmlns:a16="http://schemas.microsoft.com/office/drawing/2014/main" id="{6C728AE5-9AA7-AE69-5A6B-EC1CA3CB533B}"/>
              </a:ext>
            </a:extLst>
          </p:cNvPr>
          <p:cNvSpPr/>
          <p:nvPr/>
        </p:nvSpPr>
        <p:spPr bwMode="white">
          <a:xfrm>
            <a:off x="991712" y="4854763"/>
            <a:ext cx="7828760" cy="1944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D44E119-7C25-573A-1DE3-7198D029E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576" y="1772816"/>
            <a:ext cx="4800847" cy="131451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9B8AAE5-0DD2-C8AF-39A8-0E7FD2AF0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2777" y="3645024"/>
            <a:ext cx="3778444" cy="58423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04664"/>
            <a:ext cx="760964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9968" y="3645713"/>
            <a:ext cx="2139425" cy="17212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385843" y="3645713"/>
            <a:ext cx="3733507" cy="2342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836712"/>
            <a:ext cx="8640000" cy="45848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99888" y="2090166"/>
            <a:ext cx="3312368" cy="33314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3896" y="2237911"/>
            <a:ext cx="2791091" cy="2243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476672"/>
            <a:ext cx="8640000" cy="46416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9512" y="2868856"/>
            <a:ext cx="3252688" cy="20003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99992" y="2796849"/>
            <a:ext cx="3024336" cy="20723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908720"/>
            <a:ext cx="8640000" cy="35001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04000" y="2077024"/>
            <a:ext cx="2987848" cy="23318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643976" y="2077024"/>
            <a:ext cx="3168352" cy="23318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>
            <a:extLst>
              <a:ext uri="{FF2B5EF4-FFF2-40B4-BE49-F238E27FC236}">
                <a16:creationId xmlns:a16="http://schemas.microsoft.com/office/drawing/2014/main" id="{991F3B11-519A-6295-E9ED-37A8E652C6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066"/>
          <a:stretch/>
        </p:blipFill>
        <p:spPr>
          <a:xfrm>
            <a:off x="899592" y="1196752"/>
            <a:ext cx="8640000" cy="32656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8320"/>
          <a:stretch/>
        </p:blipFill>
        <p:spPr>
          <a:xfrm>
            <a:off x="252000" y="476672"/>
            <a:ext cx="8640000" cy="8640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71044" y="2688859"/>
            <a:ext cx="6725292" cy="15256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>
            <a:extLst>
              <a:ext uri="{FF2B5EF4-FFF2-40B4-BE49-F238E27FC236}">
                <a16:creationId xmlns:a16="http://schemas.microsoft.com/office/drawing/2014/main" id="{27C7843A-71BC-F95D-C00A-DBE22FF6AF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6509"/>
          <a:stretch/>
        </p:blipFill>
        <p:spPr>
          <a:xfrm>
            <a:off x="899592" y="1340768"/>
            <a:ext cx="8640000" cy="27947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3491"/>
          <a:stretch/>
        </p:blipFill>
        <p:spPr>
          <a:xfrm>
            <a:off x="252000" y="332657"/>
            <a:ext cx="8640000" cy="10081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55064" y="2543843"/>
            <a:ext cx="6525248" cy="1486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>
            <a:extLst>
              <a:ext uri="{FF2B5EF4-FFF2-40B4-BE49-F238E27FC236}">
                <a16:creationId xmlns:a16="http://schemas.microsoft.com/office/drawing/2014/main" id="{6205CA52-E763-87B6-A63B-5D0D4B6293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819"/>
          <a:stretch/>
        </p:blipFill>
        <p:spPr>
          <a:xfrm>
            <a:off x="827584" y="1340768"/>
            <a:ext cx="7954839" cy="4848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6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3748"/>
          <a:stretch/>
        </p:blipFill>
        <p:spPr>
          <a:xfrm>
            <a:off x="251520" y="404664"/>
            <a:ext cx="7954839" cy="9361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66415" y="4108906"/>
            <a:ext cx="7261969" cy="1984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windy lance</cp:lastModifiedBy>
  <cp:revision>7</cp:revision>
  <dcterms:created xsi:type="dcterms:W3CDTF">2022-08-10T03:44:00Z</dcterms:created>
  <dcterms:modified xsi:type="dcterms:W3CDTF">2022-08-13T15:36:49Z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