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>
            <a:extLst>
              <a:ext uri="{FF2B5EF4-FFF2-40B4-BE49-F238E27FC236}">
                <a16:creationId xmlns:a16="http://schemas.microsoft.com/office/drawing/2014/main" id="{6535A37F-2131-2027-FF05-3984B9C11D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8539"/>
          <a:stretch/>
        </p:blipFill>
        <p:spPr>
          <a:xfrm>
            <a:off x="911888" y="2708920"/>
            <a:ext cx="7320223" cy="3540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3564"/>
          <a:stretch/>
        </p:blipFill>
        <p:spPr>
          <a:xfrm>
            <a:off x="372312" y="503936"/>
            <a:ext cx="7320223" cy="2098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31655" y="4494735"/>
            <a:ext cx="4648785" cy="1648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1B8E9C5-0B0A-F3B5-B717-314D069B2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576" y="1700808"/>
            <a:ext cx="4800847" cy="131451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ADA6ECB-0672-DE7B-35A6-99089CC51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548" y="3573016"/>
            <a:ext cx="5143764" cy="5524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9000"/>
            <a:ext cx="58889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42561" y="2484152"/>
            <a:ext cx="298668" cy="259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45503" y="3172494"/>
            <a:ext cx="298668" cy="259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36068" y="3867331"/>
            <a:ext cx="305160" cy="259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51996" y="4549180"/>
            <a:ext cx="298668" cy="266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82738" y="5244016"/>
            <a:ext cx="298668" cy="259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59709" y="5925865"/>
            <a:ext cx="305160" cy="272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95835" y="5938853"/>
            <a:ext cx="305160" cy="259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908720"/>
            <a:ext cx="8640000" cy="4603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7432" y="3329763"/>
            <a:ext cx="2400529" cy="2020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72625" y="3329763"/>
            <a:ext cx="1609878" cy="2020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836712"/>
            <a:ext cx="8640000" cy="3519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3064" y="2033584"/>
            <a:ext cx="3275856" cy="2899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88649" y="2238616"/>
            <a:ext cx="2743461" cy="2243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4591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5424" y="2872486"/>
            <a:ext cx="4862640" cy="782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>
            <a:extLst>
              <a:ext uri="{FF2B5EF4-FFF2-40B4-BE49-F238E27FC236}">
                <a16:creationId xmlns:a16="http://schemas.microsoft.com/office/drawing/2014/main" id="{F732C678-C9C2-45AA-F761-A5CFFAAA93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026"/>
          <a:stretch/>
        </p:blipFill>
        <p:spPr>
          <a:xfrm>
            <a:off x="971600" y="1772816"/>
            <a:ext cx="8640000" cy="3447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3734"/>
          <a:stretch/>
        </p:blipFill>
        <p:spPr>
          <a:xfrm>
            <a:off x="323528" y="548681"/>
            <a:ext cx="8640000" cy="1224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74480" y="3102930"/>
            <a:ext cx="5429768" cy="1944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8640000" cy="39542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07120" y="3015400"/>
            <a:ext cx="6048671" cy="1178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>
            <a:extLst>
              <a:ext uri="{FF2B5EF4-FFF2-40B4-BE49-F238E27FC236}">
                <a16:creationId xmlns:a16="http://schemas.microsoft.com/office/drawing/2014/main" id="{B93AB1D3-066D-01D0-D85E-D317FD025E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524" r="7495"/>
          <a:stretch/>
        </p:blipFill>
        <p:spPr>
          <a:xfrm>
            <a:off x="899592" y="1484784"/>
            <a:ext cx="7992408" cy="440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2476"/>
          <a:stretch/>
        </p:blipFill>
        <p:spPr>
          <a:xfrm>
            <a:off x="252000" y="548680"/>
            <a:ext cx="8640000" cy="936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0606" y="4211535"/>
            <a:ext cx="3305490" cy="1526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7</cp:revision>
  <dcterms:created xsi:type="dcterms:W3CDTF">2022-08-10T03:44:00Z</dcterms:created>
  <dcterms:modified xsi:type="dcterms:W3CDTF">2022-08-13T15:30:27Z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