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003"/>
          <a:stretch>
            <a:fillRect/>
          </a:stretch>
        </p:blipFill>
        <p:spPr>
          <a:xfrm>
            <a:off x="755576" y="2204864"/>
            <a:ext cx="5924324" cy="4031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9997"/>
          <a:stretch>
            <a:fillRect/>
          </a:stretch>
        </p:blipFill>
        <p:spPr>
          <a:xfrm>
            <a:off x="323528" y="476672"/>
            <a:ext cx="5924324" cy="1728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3198" y="3614923"/>
            <a:ext cx="5022938" cy="254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1576" y="1772816"/>
            <a:ext cx="4800847" cy="13145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98" y="3573016"/>
            <a:ext cx="5594638" cy="584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84669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4103" y="2825232"/>
            <a:ext cx="261383" cy="28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2403" y="2825232"/>
            <a:ext cx="466755" cy="28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0752" y="3282672"/>
            <a:ext cx="457420" cy="28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5754" y="3282672"/>
            <a:ext cx="252048" cy="28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5406" y="4010840"/>
            <a:ext cx="429415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32403" y="4020176"/>
            <a:ext cx="252048" cy="28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70752" y="4468279"/>
            <a:ext cx="261383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32403" y="4468279"/>
            <a:ext cx="261383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10913" y="5205784"/>
            <a:ext cx="252048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69878" y="5205784"/>
            <a:ext cx="401410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65246" y="5439171"/>
            <a:ext cx="466755" cy="28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10913" y="5663223"/>
            <a:ext cx="252048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772564" y="5663223"/>
            <a:ext cx="252048" cy="28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3537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2658" y="1007395"/>
            <a:ext cx="257199" cy="29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8270" y="1007395"/>
            <a:ext cx="285777" cy="29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3882" y="1007395"/>
            <a:ext cx="257199" cy="29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2184" y="1474676"/>
            <a:ext cx="257199" cy="30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67796" y="1474676"/>
            <a:ext cx="257199" cy="30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63408" y="1474676"/>
            <a:ext cx="257199" cy="30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77189" y="3010028"/>
            <a:ext cx="800176" cy="371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72329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3688" y="1274248"/>
            <a:ext cx="408916" cy="724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8910" y="1274248"/>
            <a:ext cx="690927" cy="747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35696" y="2295411"/>
            <a:ext cx="408916" cy="747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76885" y="2295411"/>
            <a:ext cx="676826" cy="747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48656" y="3316575"/>
            <a:ext cx="690927" cy="747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59435" y="3508043"/>
            <a:ext cx="231264" cy="24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887029" y="4337738"/>
            <a:ext cx="380715" cy="747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271405" y="4337738"/>
            <a:ext cx="380715" cy="747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196504" y="5358902"/>
            <a:ext cx="394814" cy="747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823232" y="5550370"/>
            <a:ext cx="542275" cy="25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66480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0383" y="1605291"/>
            <a:ext cx="337165" cy="23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08003" y="1605291"/>
            <a:ext cx="337165" cy="23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4361" y="2537164"/>
            <a:ext cx="329835" cy="23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1355" y="2537164"/>
            <a:ext cx="329835" cy="23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1355" y="3476374"/>
            <a:ext cx="337165" cy="23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00736" y="4767788"/>
            <a:ext cx="674330" cy="29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08065" y="5340119"/>
            <a:ext cx="667000" cy="28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00736" y="5905113"/>
            <a:ext cx="674330" cy="29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374047" y="3464349"/>
            <a:ext cx="329835" cy="23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208" r="9568"/>
          <a:stretch>
            <a:fillRect/>
          </a:stretch>
        </p:blipFill>
        <p:spPr>
          <a:xfrm>
            <a:off x="1007120" y="1529527"/>
            <a:ext cx="7813352" cy="2964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792"/>
          <a:stretch>
            <a:fillRect/>
          </a:stretch>
        </p:blipFill>
        <p:spPr>
          <a:xfrm>
            <a:off x="323528" y="476672"/>
            <a:ext cx="8640000" cy="1052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4893" y="2451915"/>
            <a:ext cx="5486923" cy="1908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190" r="15881"/>
          <a:stretch>
            <a:fillRect/>
          </a:stretch>
        </p:blipFill>
        <p:spPr>
          <a:xfrm>
            <a:off x="904524" y="1529528"/>
            <a:ext cx="7267876" cy="2819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670"/>
          <a:stretch>
            <a:fillRect/>
          </a:stretch>
        </p:blipFill>
        <p:spPr>
          <a:xfrm>
            <a:off x="252000" y="476672"/>
            <a:ext cx="8640000" cy="98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7506" y="2679839"/>
            <a:ext cx="3724630" cy="1497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1520" y="620688"/>
            <a:ext cx="9270317" cy="5778000"/>
            <a:chOff x="216000" y="1080000"/>
            <a:chExt cx="9270317" cy="5778000"/>
          </a:xfrm>
        </p:grpSpPr>
        <p:pic>
          <p:nvPicPr>
            <p:cNvPr id="2" name="img_16777215" descr="7.png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1721"/>
            <a:stretch>
              <a:fillRect/>
            </a:stretch>
          </p:blipFill>
          <p:spPr>
            <a:xfrm>
              <a:off x="216000" y="1080000"/>
              <a:ext cx="8586725" cy="105285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7.png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7967"/>
            <a:stretch>
              <a:fillRect/>
            </a:stretch>
          </p:blipFill>
          <p:spPr>
            <a:xfrm>
              <a:off x="899592" y="2132856"/>
              <a:ext cx="8586725" cy="472514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873158" y="3169109"/>
            <a:ext cx="7838818" cy="302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2022-08-14T04:55:36Z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