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07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D91DF5-AE9E-F221-8374-1AC0E5F1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78" y="1772816"/>
            <a:ext cx="6667843" cy="12700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E57917-7797-E989-97D9-A7C50990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06" y="3429000"/>
            <a:ext cx="3606985" cy="615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8A643EE-0094-DB18-4362-B3E2D2E6C749}"/>
              </a:ext>
            </a:extLst>
          </p:cNvPr>
          <p:cNvGrpSpPr/>
          <p:nvPr/>
        </p:nvGrpSpPr>
        <p:grpSpPr>
          <a:xfrm>
            <a:off x="251520" y="476672"/>
            <a:ext cx="6624736" cy="6048672"/>
            <a:chOff x="251520" y="549000"/>
            <a:chExt cx="6247287" cy="5760000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3753"/>
            <a:stretch/>
          </p:blipFill>
          <p:spPr>
            <a:xfrm>
              <a:off x="251520" y="549000"/>
              <a:ext cx="5743231" cy="151184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1.png">
              <a:extLst>
                <a:ext uri="{FF2B5EF4-FFF2-40B4-BE49-F238E27FC236}">
                  <a16:creationId xmlns:a16="http://schemas.microsoft.com/office/drawing/2014/main" id="{4283A714-9158-174B-8D08-269BEE2BA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997"/>
            <a:stretch/>
          </p:blipFill>
          <p:spPr>
            <a:xfrm>
              <a:off x="755576" y="1988840"/>
              <a:ext cx="5743231" cy="4320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976" y="549000"/>
            <a:ext cx="847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2866" y="838870"/>
            <a:ext cx="439221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3682" y="820168"/>
            <a:ext cx="439221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0516" y="820168"/>
            <a:ext cx="579399" cy="33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6618" y="1558870"/>
            <a:ext cx="663505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2866" y="2213415"/>
            <a:ext cx="429876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3682" y="2232116"/>
            <a:ext cx="439221" cy="35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0516" y="2222766"/>
            <a:ext cx="579399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6618" y="2952116"/>
            <a:ext cx="663505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2866" y="3616012"/>
            <a:ext cx="439221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03682" y="3616012"/>
            <a:ext cx="429876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90516" y="3616012"/>
            <a:ext cx="579399" cy="33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15963" y="4354714"/>
            <a:ext cx="654160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02866" y="5018610"/>
            <a:ext cx="439221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03682" y="5009259"/>
            <a:ext cx="439221" cy="39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99861" y="5018610"/>
            <a:ext cx="570053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15963" y="5747961"/>
            <a:ext cx="654160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386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3284984"/>
            <a:ext cx="3600400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001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4486" y="958222"/>
            <a:ext cx="347395" cy="27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3189" y="950501"/>
            <a:ext cx="339675" cy="29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5714" y="1344281"/>
            <a:ext cx="494073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0875" y="1344281"/>
            <a:ext cx="548113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4486" y="1684013"/>
            <a:ext cx="347395" cy="3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5469" y="1684013"/>
            <a:ext cx="355115" cy="3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5714" y="2077793"/>
            <a:ext cx="494073" cy="23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30875" y="2077793"/>
            <a:ext cx="548113" cy="23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047A011-035A-9C29-6ADC-6B0497F57D25}"/>
              </a:ext>
            </a:extLst>
          </p:cNvPr>
          <p:cNvGrpSpPr/>
          <p:nvPr/>
        </p:nvGrpSpPr>
        <p:grpSpPr>
          <a:xfrm>
            <a:off x="179512" y="548680"/>
            <a:ext cx="8640000" cy="4641634"/>
            <a:chOff x="216000" y="1080001"/>
            <a:chExt cx="8640000" cy="4641634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393"/>
            <a:stretch/>
          </p:blipFill>
          <p:spPr>
            <a:xfrm>
              <a:off x="216000" y="1080001"/>
              <a:ext cx="8640000" cy="2349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5.png">
              <a:extLst>
                <a:ext uri="{FF2B5EF4-FFF2-40B4-BE49-F238E27FC236}">
                  <a16:creationId xmlns:a16="http://schemas.microsoft.com/office/drawing/2014/main" id="{F30F09CF-D107-CC55-FF67-B408EA5EC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607" r="8734"/>
            <a:stretch/>
          </p:blipFill>
          <p:spPr>
            <a:xfrm>
              <a:off x="899592" y="3429000"/>
              <a:ext cx="7885360" cy="229263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083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71600" y="2060848"/>
            <a:ext cx="5688632" cy="38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584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477" y="2888259"/>
            <a:ext cx="5477398" cy="4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450" y="3641284"/>
            <a:ext cx="7306372" cy="4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925" y="4403842"/>
            <a:ext cx="7211113" cy="4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2022-08-10T03:44:00Z</dcterms:created>
  <dcterms:modified xsi:type="dcterms:W3CDTF">2022-08-13T14:58:10Z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