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8.png">
            <a:extLst>
              <a:ext uri="{FF2B5EF4-FFF2-40B4-BE49-F238E27FC236}">
                <a16:creationId xmlns:a16="http://schemas.microsoft.com/office/drawing/2014/main" id="{8D13CA8B-A585-9904-AADB-FFBAEA4D0F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990"/>
          <a:stretch/>
        </p:blipFill>
        <p:spPr>
          <a:xfrm>
            <a:off x="899592" y="1457520"/>
            <a:ext cx="8640000" cy="2968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11"/>
          <a:stretch/>
        </p:blipFill>
        <p:spPr>
          <a:xfrm>
            <a:off x="216000" y="620688"/>
            <a:ext cx="8640000" cy="836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6285" y="2728572"/>
            <a:ext cx="4943947" cy="1497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9.png">
            <a:extLst>
              <a:ext uri="{FF2B5EF4-FFF2-40B4-BE49-F238E27FC236}">
                <a16:creationId xmlns:a16="http://schemas.microsoft.com/office/drawing/2014/main" id="{6D4117A1-1060-C39D-A27A-998D89A7C5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754"/>
          <a:stretch/>
        </p:blipFill>
        <p:spPr>
          <a:xfrm>
            <a:off x="971600" y="2276872"/>
            <a:ext cx="7481442" cy="3815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246"/>
          <a:stretch/>
        </p:blipFill>
        <p:spPr>
          <a:xfrm>
            <a:off x="395536" y="332656"/>
            <a:ext cx="7481442" cy="1944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4783" y="3385951"/>
            <a:ext cx="3530382" cy="2434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60032" y="3385951"/>
            <a:ext cx="2812758" cy="2640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B02CECA-2780-8400-C5B2-255620AC6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452" y="2074471"/>
            <a:ext cx="4769095" cy="133356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FEF6D2D-D122-6BE1-9A13-3DD8DA84F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645024"/>
            <a:ext cx="8318928" cy="6096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430" y="549000"/>
            <a:ext cx="83031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75178" y="2820032"/>
            <a:ext cx="357024" cy="75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44156" y="3076440"/>
            <a:ext cx="256326" cy="219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12436" y="3048968"/>
            <a:ext cx="448570" cy="29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11676" y="3048968"/>
            <a:ext cx="622506" cy="29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40718" y="3955550"/>
            <a:ext cx="833060" cy="384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79912" y="4715612"/>
            <a:ext cx="476255" cy="729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11036" y="4724771"/>
            <a:ext cx="292944" cy="720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39140" y="4715613"/>
            <a:ext cx="476254" cy="729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77276" y="4981178"/>
            <a:ext cx="256326" cy="210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61706" y="4981178"/>
            <a:ext cx="256326" cy="210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340718" y="5851130"/>
            <a:ext cx="833060" cy="375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976" y="548680"/>
            <a:ext cx="8640000" cy="4522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02547" y="863510"/>
            <a:ext cx="642552" cy="810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79603" y="863510"/>
            <a:ext cx="642551" cy="836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60905" y="863510"/>
            <a:ext cx="428367" cy="810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03617" y="1111558"/>
            <a:ext cx="304829" cy="25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52568" y="2189612"/>
            <a:ext cx="504056" cy="780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450806" y="2389959"/>
            <a:ext cx="857331" cy="381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831401" y="3639739"/>
            <a:ext cx="800176" cy="372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746109" y="3649279"/>
            <a:ext cx="809702" cy="362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73849" y="4107214"/>
            <a:ext cx="790650" cy="362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3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528" y="548680"/>
            <a:ext cx="8640000" cy="4774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4424" y="2664431"/>
            <a:ext cx="1638456" cy="1916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78195" y="2664431"/>
            <a:ext cx="3229283" cy="2780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76672"/>
            <a:ext cx="8640000" cy="4433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896" y="1821079"/>
            <a:ext cx="3286438" cy="275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09667" y="1821079"/>
            <a:ext cx="2705358" cy="2993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640000" cy="406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432" y="1786947"/>
            <a:ext cx="2714884" cy="253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05899" y="1786947"/>
            <a:ext cx="3905622" cy="253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6.png">
            <a:extLst>
              <a:ext uri="{FF2B5EF4-FFF2-40B4-BE49-F238E27FC236}">
                <a16:creationId xmlns:a16="http://schemas.microsoft.com/office/drawing/2014/main" id="{006AF5B0-1E62-CC21-9BAC-77D622EE0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821"/>
          <a:stretch/>
        </p:blipFill>
        <p:spPr>
          <a:xfrm>
            <a:off x="899808" y="2204864"/>
            <a:ext cx="8640000" cy="3804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7179"/>
          <a:stretch/>
        </p:blipFill>
        <p:spPr>
          <a:xfrm>
            <a:off x="216000" y="1080000"/>
            <a:ext cx="8640000" cy="1124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968" y="3034451"/>
            <a:ext cx="3674024" cy="1546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22CCE0E9-34DC-CD2C-DBEE-9DC24AACC2E5}"/>
              </a:ext>
            </a:extLst>
          </p:cNvPr>
          <p:cNvSpPr/>
          <p:nvPr/>
        </p:nvSpPr>
        <p:spPr bwMode="white">
          <a:xfrm>
            <a:off x="792328" y="4797152"/>
            <a:ext cx="5003808" cy="1546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34E9D04A-6FD6-1E3B-AC08-8593F5DB0A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57"/>
          <a:stretch/>
        </p:blipFill>
        <p:spPr>
          <a:xfrm>
            <a:off x="847904" y="1241496"/>
            <a:ext cx="7949032" cy="4904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648"/>
          <a:stretch/>
        </p:blipFill>
        <p:spPr>
          <a:xfrm>
            <a:off x="216000" y="476672"/>
            <a:ext cx="7949032" cy="826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9672" y="4728235"/>
            <a:ext cx="4145415" cy="138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8</cp:revision>
  <dcterms:created xsi:type="dcterms:W3CDTF">2022-08-10T03:44:00Z</dcterms:created>
  <dcterms:modified xsi:type="dcterms:W3CDTF">2022-08-13T10:35:57Z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