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5"/>
    <p:sldId id="270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59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D6C84-2C52-454C-AD5D-8E44FE2276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6AB4F-959C-4A46-A25A-07F61C8716D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6AB4F-959C-4A46-A25A-07F61C8716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332656"/>
            <a:ext cx="8640000" cy="46071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04664"/>
            <a:ext cx="8640000" cy="4701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90456" y="2865254"/>
            <a:ext cx="4648643" cy="1964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959"/>
          <a:stretch>
            <a:fillRect/>
          </a:stretch>
        </p:blipFill>
        <p:spPr>
          <a:xfrm>
            <a:off x="854315" y="2996952"/>
            <a:ext cx="8038165" cy="33431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9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7501"/>
          <a:stretch>
            <a:fillRect/>
          </a:stretch>
        </p:blipFill>
        <p:spPr>
          <a:xfrm>
            <a:off x="251520" y="549000"/>
            <a:ext cx="8038165" cy="24479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26230" y="4391272"/>
            <a:ext cx="3801954" cy="1846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87452" y="2097455"/>
            <a:ext cx="4769095" cy="133356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438" y="3717032"/>
            <a:ext cx="5277121" cy="5969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5684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929662" y="3861048"/>
            <a:ext cx="1171686" cy="936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96035" y="5130857"/>
            <a:ext cx="1028798" cy="818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85583" y="5312065"/>
            <a:ext cx="2114751" cy="400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03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84092" y="1175405"/>
            <a:ext cx="819228" cy="763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21711" y="2301194"/>
            <a:ext cx="1171686" cy="911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6132" y="2301195"/>
            <a:ext cx="1647982" cy="763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684092" y="3426984"/>
            <a:ext cx="819228" cy="772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521711" y="4552774"/>
            <a:ext cx="1171686" cy="911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16132" y="4552774"/>
            <a:ext cx="1647982" cy="763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10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764704"/>
            <a:ext cx="8640000" cy="3309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20078" y="860077"/>
            <a:ext cx="3105446" cy="762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96285" y="1985489"/>
            <a:ext cx="2857772" cy="772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28184" y="3072084"/>
            <a:ext cx="1124507" cy="860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800" y="549000"/>
            <a:ext cx="82944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45816" y="1455581"/>
            <a:ext cx="164607" cy="283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27880" y="1446424"/>
            <a:ext cx="246911" cy="293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55667" y="1446424"/>
            <a:ext cx="246911" cy="293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18382" y="1904294"/>
            <a:ext cx="246911" cy="283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27880" y="1904294"/>
            <a:ext cx="246911" cy="283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55073" y="1895136"/>
            <a:ext cx="448098" cy="293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18382" y="2526996"/>
            <a:ext cx="246911" cy="293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018735" y="2526996"/>
            <a:ext cx="265201" cy="293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683102" y="2536154"/>
            <a:ext cx="164607" cy="283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418382" y="2975709"/>
            <a:ext cx="246911" cy="293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027880" y="2975709"/>
            <a:ext cx="246911" cy="293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655667" y="2975709"/>
            <a:ext cx="246911" cy="293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016008" y="3616726"/>
            <a:ext cx="429808" cy="820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 flipH="1">
            <a:off x="5555072" y="3616726"/>
            <a:ext cx="448097" cy="820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3332869" y="4917076"/>
            <a:ext cx="768169" cy="338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2253774" y="5347473"/>
            <a:ext cx="768169" cy="347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43136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71422" y="3883719"/>
            <a:ext cx="257199" cy="305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62249" y="3883719"/>
            <a:ext cx="257199" cy="305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81697" y="3883719"/>
            <a:ext cx="276251" cy="295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53649" y="3883719"/>
            <a:ext cx="266725" cy="305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61896" y="4341809"/>
            <a:ext cx="276251" cy="305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162249" y="4341809"/>
            <a:ext cx="257199" cy="305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991223" y="4351352"/>
            <a:ext cx="257199" cy="295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258390" y="4341809"/>
            <a:ext cx="466769" cy="305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624" y="407004"/>
            <a:ext cx="8640000" cy="35721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070" y="1772920"/>
            <a:ext cx="4112895" cy="2138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099"/>
          <a:stretch>
            <a:fillRect/>
          </a:stretch>
        </p:blipFill>
        <p:spPr>
          <a:xfrm>
            <a:off x="252000" y="548681"/>
            <a:ext cx="8640000" cy="864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6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900"/>
          <a:stretch>
            <a:fillRect/>
          </a:stretch>
        </p:blipFill>
        <p:spPr>
          <a:xfrm>
            <a:off x="899592" y="1412776"/>
            <a:ext cx="8640000" cy="3477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等线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2022-08-10T03:44:00Z</dcterms:created>
  <dcterms:modified xsi:type="dcterms:W3CDTF">2022-08-14T04:41:42Z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