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26" autoAdjust="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247"/>
          <a:stretch>
            <a:fillRect/>
          </a:stretch>
        </p:blipFill>
        <p:spPr>
          <a:xfrm>
            <a:off x="467544" y="332656"/>
            <a:ext cx="5785356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53"/>
          <a:stretch>
            <a:fillRect/>
          </a:stretch>
        </p:blipFill>
        <p:spPr>
          <a:xfrm>
            <a:off x="1115616" y="1988840"/>
            <a:ext cx="5785356" cy="4103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4373" y="4076974"/>
            <a:ext cx="5287827" cy="1951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7450" y="1916832"/>
            <a:ext cx="4769095" cy="13335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08" y="3607600"/>
            <a:ext cx="5397777" cy="5588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56688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1344" y="3831895"/>
            <a:ext cx="718760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3822" y="4332221"/>
            <a:ext cx="168752" cy="19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0095" y="4838800"/>
            <a:ext cx="885921" cy="53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8822" y="5645576"/>
            <a:ext cx="118751" cy="19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0072" y="5952025"/>
            <a:ext cx="175002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45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29415" y="665432"/>
            <a:ext cx="1238368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7034" y="2030731"/>
            <a:ext cx="180992" cy="28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7982" y="2488639"/>
            <a:ext cx="257199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5258" y="3986379"/>
            <a:ext cx="419140" cy="36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60648"/>
            <a:ext cx="84636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6600" y="1455590"/>
            <a:ext cx="535160" cy="89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2462" y="1455590"/>
            <a:ext cx="321096" cy="89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9888" y="2669205"/>
            <a:ext cx="594623" cy="92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1793" y="2669205"/>
            <a:ext cx="582730" cy="92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35236" y="4097536"/>
            <a:ext cx="457243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03771" y="4106871"/>
            <a:ext cx="457243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7883" y="5320485"/>
            <a:ext cx="429249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82462" y="5320485"/>
            <a:ext cx="251950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452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1447" y="3975473"/>
            <a:ext cx="602246" cy="88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6859" y="4013607"/>
            <a:ext cx="562026" cy="82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787" y="4204277"/>
            <a:ext cx="676339" cy="30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1059" y="4242411"/>
            <a:ext cx="276251" cy="21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62878" y="4204277"/>
            <a:ext cx="676339" cy="30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0343" y="4242411"/>
            <a:ext cx="438191" cy="29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39571" y="4271012"/>
            <a:ext cx="276251" cy="21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54279" y="4242411"/>
            <a:ext cx="276251" cy="29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9296" y="616415"/>
            <a:ext cx="9302304" cy="4462000"/>
            <a:chOff x="309296" y="616415"/>
            <a:chExt cx="9302304" cy="4462000"/>
          </a:xfrm>
        </p:grpSpPr>
        <p:pic>
          <p:nvPicPr>
            <p:cNvPr id="2" name="img_16777215" descr="5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2152"/>
            <a:stretch>
              <a:fillRect/>
            </a:stretch>
          </p:blipFill>
          <p:spPr>
            <a:xfrm>
              <a:off x="309296" y="616415"/>
              <a:ext cx="8640000" cy="79636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5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7848"/>
            <a:stretch>
              <a:fillRect/>
            </a:stretch>
          </p:blipFill>
          <p:spPr>
            <a:xfrm>
              <a:off x="971600" y="1412776"/>
              <a:ext cx="8640000" cy="366563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2155294" y="3429000"/>
            <a:ext cx="4000882" cy="1515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83709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5950" y="4638230"/>
            <a:ext cx="5399127" cy="146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49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399" y="2117798"/>
            <a:ext cx="6325203" cy="193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2022-08-10T03:44:00Z</dcterms:created>
  <dcterms:modified xsi:type="dcterms:W3CDTF">2022-08-14T04:40:17Z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