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26" autoAdjust="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10"/>
          <a:stretch>
            <a:fillRect/>
          </a:stretch>
        </p:blipFill>
        <p:spPr>
          <a:xfrm>
            <a:off x="899592" y="1313503"/>
            <a:ext cx="8640000" cy="4291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352"/>
          <a:stretch>
            <a:fillRect/>
          </a:stretch>
        </p:blipFill>
        <p:spPr>
          <a:xfrm>
            <a:off x="216000" y="332656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5690" y="3867692"/>
            <a:ext cx="6496670" cy="1534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754"/>
          <a:stretch>
            <a:fillRect/>
          </a:stretch>
        </p:blipFill>
        <p:spPr>
          <a:xfrm>
            <a:off x="1187624" y="2708920"/>
            <a:ext cx="8110175" cy="352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6"/>
          <a:stretch>
            <a:fillRect/>
          </a:stretch>
        </p:blipFill>
        <p:spPr>
          <a:xfrm>
            <a:off x="516912" y="476672"/>
            <a:ext cx="8110175" cy="216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3683" y="4564125"/>
            <a:ext cx="5436589" cy="14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80" y="3789040"/>
            <a:ext cx="3702240" cy="641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332656"/>
            <a:ext cx="8640000" cy="54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1038" y="2689558"/>
            <a:ext cx="466769" cy="811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228" y="2909026"/>
            <a:ext cx="266725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8623" y="4025453"/>
            <a:ext cx="466769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4753" y="4025453"/>
            <a:ext cx="438191" cy="30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32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9184" y="1759197"/>
            <a:ext cx="438191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2524" y="1759197"/>
            <a:ext cx="438191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1554" y="2865717"/>
            <a:ext cx="428665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4762" y="2865717"/>
            <a:ext cx="428665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6218" y="4859362"/>
            <a:ext cx="447717" cy="774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348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76118" y="2900011"/>
            <a:ext cx="257199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3285" y="2900011"/>
            <a:ext cx="257199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9503" y="2900011"/>
            <a:ext cx="276251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15545" y="2900011"/>
            <a:ext cx="266725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66593" y="3357965"/>
            <a:ext cx="285777" cy="30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43285" y="3357965"/>
            <a:ext cx="257199" cy="30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29503" y="3367506"/>
            <a:ext cx="257199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15545" y="3367506"/>
            <a:ext cx="257199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23528" y="2647148"/>
            <a:ext cx="2720204" cy="31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43424" y="2647148"/>
            <a:ext cx="4248472" cy="31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4547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88000" y="1952076"/>
            <a:ext cx="3248335" cy="288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55944" y="1920068"/>
            <a:ext cx="3528392" cy="313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3528" y="476672"/>
            <a:ext cx="8640000" cy="4654904"/>
            <a:chOff x="323528" y="548680"/>
            <a:chExt cx="8640000" cy="4654904"/>
          </a:xfrm>
        </p:grpSpPr>
        <p:pic>
          <p:nvPicPr>
            <p:cNvPr id="4" name="img_16777215" descr="6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9773" r="7501"/>
            <a:stretch>
              <a:fillRect/>
            </a:stretch>
          </p:blipFill>
          <p:spPr>
            <a:xfrm>
              <a:off x="971600" y="1484784"/>
              <a:ext cx="7991928" cy="37188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img_16777215" descr="6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9805"/>
            <a:stretch>
              <a:fillRect/>
            </a:stretch>
          </p:blipFill>
          <p:spPr>
            <a:xfrm>
              <a:off x="323528" y="548680"/>
              <a:ext cx="8640000" cy="936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1787476" y="3461976"/>
            <a:ext cx="5448820" cy="153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11" r="7495"/>
          <a:stretch>
            <a:fillRect/>
          </a:stretch>
        </p:blipFill>
        <p:spPr>
          <a:xfrm>
            <a:off x="899592" y="1484784"/>
            <a:ext cx="7992408" cy="432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038"/>
          <a:stretch>
            <a:fillRect/>
          </a:stretch>
        </p:blipFill>
        <p:spPr>
          <a:xfrm>
            <a:off x="252000" y="476672"/>
            <a:ext cx="8640000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0537" y="3468359"/>
            <a:ext cx="7877927" cy="2248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