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7" r:id="rId18"/>
    <p:sldId id="278" r:id="rId19"/>
    <p:sldId id="279" r:id="rId20"/>
    <p:sldId id="280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348" y="444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328"/>
          <a:stretch/>
        </p:blipFill>
        <p:spPr>
          <a:xfrm>
            <a:off x="720000" y="1080000"/>
            <a:ext cx="10560576" cy="2869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9867" y="2157097"/>
            <a:ext cx="1599471" cy="705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04561" y="2128501"/>
            <a:ext cx="2161190" cy="1220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74876" y="2128501"/>
            <a:ext cx="2875239" cy="1715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78"/>
          <a:stretch/>
        </p:blipFill>
        <p:spPr>
          <a:xfrm>
            <a:off x="720000" y="1080000"/>
            <a:ext cx="10992624" cy="2384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2264" y="2060848"/>
            <a:ext cx="2875239" cy="208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83832" y="2060848"/>
            <a:ext cx="2591175" cy="165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11336" y="2060848"/>
            <a:ext cx="3190977" cy="180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53"/>
          <a:stretch/>
        </p:blipFill>
        <p:spPr>
          <a:xfrm>
            <a:off x="720000" y="1080000"/>
            <a:ext cx="11352664" cy="3524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00429" y="2613470"/>
            <a:ext cx="4493752" cy="1771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78"/>
          <a:stretch/>
        </p:blipFill>
        <p:spPr>
          <a:xfrm>
            <a:off x="720000" y="1080000"/>
            <a:ext cx="10704592" cy="3856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76132" y="2593841"/>
            <a:ext cx="1190082" cy="1485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60892" y="3279355"/>
            <a:ext cx="3018049" cy="771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28132" y="4079120"/>
            <a:ext cx="238016" cy="209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03"/>
          <a:stretch/>
        </p:blipFill>
        <p:spPr>
          <a:xfrm>
            <a:off x="720000" y="1080000"/>
            <a:ext cx="11208648" cy="3013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90115" y="1718872"/>
            <a:ext cx="456991" cy="247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03371" y="1718872"/>
            <a:ext cx="456991" cy="247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33785" y="3225468"/>
            <a:ext cx="4274776" cy="800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53"/>
          <a:stretch/>
        </p:blipFill>
        <p:spPr>
          <a:xfrm>
            <a:off x="419668" y="1096024"/>
            <a:ext cx="11352664" cy="2563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47528" y="2680931"/>
            <a:ext cx="4946653" cy="978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5.png">
            <a:extLst>
              <a:ext uri="{FF2B5EF4-FFF2-40B4-BE49-F238E27FC236}">
                <a16:creationId xmlns:a16="http://schemas.microsoft.com/office/drawing/2014/main" id="{9E1E757E-2520-4EA6-1CC6-60A74B6BAC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27"/>
          <a:stretch/>
        </p:blipFill>
        <p:spPr>
          <a:xfrm>
            <a:off x="864016" y="3897291"/>
            <a:ext cx="11136640" cy="1864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4ED96298-A2C4-54B4-9B18-6D147FBCF305}"/>
              </a:ext>
            </a:extLst>
          </p:cNvPr>
          <p:cNvSpPr/>
          <p:nvPr/>
        </p:nvSpPr>
        <p:spPr bwMode="white">
          <a:xfrm>
            <a:off x="1703512" y="4783486"/>
            <a:ext cx="4946653" cy="1216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27"/>
          <a:stretch/>
        </p:blipFill>
        <p:spPr>
          <a:xfrm>
            <a:off x="720000" y="1080000"/>
            <a:ext cx="11136640" cy="2912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9536" y="2149600"/>
            <a:ext cx="5331637" cy="2431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53"/>
          <a:stretch/>
        </p:blipFill>
        <p:spPr>
          <a:xfrm>
            <a:off x="720000" y="1080000"/>
            <a:ext cx="11064632" cy="2882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3785" y="2148889"/>
            <a:ext cx="4131966" cy="1775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03"/>
          <a:stretch/>
        </p:blipFill>
        <p:spPr>
          <a:xfrm>
            <a:off x="720000" y="1080000"/>
            <a:ext cx="10920616" cy="3000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24264" y="2737193"/>
            <a:ext cx="4998347" cy="126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80000"/>
            <a:ext cx="11520000" cy="34193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31504" y="2564904"/>
            <a:ext cx="8304495" cy="2202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EB3FCB4-A8E6-49D8-2948-61C9A66E7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571" y="2776619"/>
            <a:ext cx="4542857" cy="130476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53"/>
          <a:stretch/>
        </p:blipFill>
        <p:spPr>
          <a:xfrm>
            <a:off x="720000" y="1080000"/>
            <a:ext cx="11352664" cy="43058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61685" y="1632515"/>
            <a:ext cx="209454" cy="209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50644" y="1632515"/>
            <a:ext cx="647404" cy="209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04760" y="2099295"/>
            <a:ext cx="637884" cy="266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60892" y="1916833"/>
            <a:ext cx="656925" cy="449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79272" y="2594653"/>
            <a:ext cx="799735" cy="219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42644" y="3080485"/>
            <a:ext cx="495074" cy="219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46247" y="4944380"/>
            <a:ext cx="276099" cy="216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E288EF1E-5BB7-667C-61F7-7967A7FD65AD}"/>
              </a:ext>
            </a:extLst>
          </p:cNvPr>
          <p:cNvSpPr/>
          <p:nvPr/>
        </p:nvSpPr>
        <p:spPr bwMode="white">
          <a:xfrm>
            <a:off x="2855640" y="4293097"/>
            <a:ext cx="288032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3FF5E933-0A4E-30E5-28C7-2760183209AA}"/>
              </a:ext>
            </a:extLst>
          </p:cNvPr>
          <p:cNvSpPr/>
          <p:nvPr/>
        </p:nvSpPr>
        <p:spPr bwMode="white">
          <a:xfrm>
            <a:off x="2855640" y="4944381"/>
            <a:ext cx="288032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44559EE8-08A6-B6A2-DB9F-EFDA762FD37F}"/>
              </a:ext>
            </a:extLst>
          </p:cNvPr>
          <p:cNvSpPr/>
          <p:nvPr/>
        </p:nvSpPr>
        <p:spPr bwMode="white">
          <a:xfrm>
            <a:off x="7878330" y="4293097"/>
            <a:ext cx="288032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53"/>
          <a:stretch/>
        </p:blipFill>
        <p:spPr>
          <a:xfrm>
            <a:off x="720000" y="1080000"/>
            <a:ext cx="11064632" cy="2432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56099" y="1204004"/>
            <a:ext cx="790214" cy="219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47834" y="1690481"/>
            <a:ext cx="352264" cy="209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84264" y="2167420"/>
            <a:ext cx="209454" cy="219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91173" y="3140375"/>
            <a:ext cx="352264" cy="209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27"/>
          <a:stretch/>
        </p:blipFill>
        <p:spPr>
          <a:xfrm>
            <a:off x="720000" y="1080000"/>
            <a:ext cx="11136640" cy="4759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40528" y="1184929"/>
            <a:ext cx="199933" cy="219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43107" y="1642802"/>
            <a:ext cx="295140" cy="276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03438" y="2148369"/>
            <a:ext cx="199933" cy="219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12760" y="2148369"/>
            <a:ext cx="152330" cy="209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43504" y="3111810"/>
            <a:ext cx="199933" cy="219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43305" y="3121349"/>
            <a:ext cx="152330" cy="209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93983" y="5086387"/>
            <a:ext cx="314181" cy="209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24528" y="5563338"/>
            <a:ext cx="752132" cy="219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53" b="56774"/>
          <a:stretch/>
        </p:blipFill>
        <p:spPr>
          <a:xfrm>
            <a:off x="720000" y="1080000"/>
            <a:ext cx="11352664" cy="1277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1459305" y="1614063"/>
            <a:ext cx="295140" cy="267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97388" y="2109979"/>
            <a:ext cx="257057" cy="200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4.png">
            <a:extLst>
              <a:ext uri="{FF2B5EF4-FFF2-40B4-BE49-F238E27FC236}">
                <a16:creationId xmlns:a16="http://schemas.microsoft.com/office/drawing/2014/main" id="{C7D92A67-1681-D568-B263-E3296A481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355" r="5203"/>
          <a:stretch/>
        </p:blipFill>
        <p:spPr>
          <a:xfrm>
            <a:off x="1152048" y="2539136"/>
            <a:ext cx="10920616" cy="1497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6">
            <a:extLst>
              <a:ext uri="{FF2B5EF4-FFF2-40B4-BE49-F238E27FC236}">
                <a16:creationId xmlns:a16="http://schemas.microsoft.com/office/drawing/2014/main" id="{0FD8E65F-0DBB-0706-ADFD-3488E9913FE2}"/>
              </a:ext>
            </a:extLst>
          </p:cNvPr>
          <p:cNvSpPr/>
          <p:nvPr/>
        </p:nvSpPr>
        <p:spPr bwMode="white">
          <a:xfrm>
            <a:off x="11459306" y="2586820"/>
            <a:ext cx="397334" cy="324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>
            <a:extLst>
              <a:ext uri="{FF2B5EF4-FFF2-40B4-BE49-F238E27FC236}">
                <a16:creationId xmlns:a16="http://schemas.microsoft.com/office/drawing/2014/main" id="{62E5D924-AA82-641D-7E42-C704EEEF9DED}"/>
              </a:ext>
            </a:extLst>
          </p:cNvPr>
          <p:cNvSpPr/>
          <p:nvPr/>
        </p:nvSpPr>
        <p:spPr bwMode="white">
          <a:xfrm>
            <a:off x="11427249" y="3104559"/>
            <a:ext cx="397334" cy="324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">
            <a:extLst>
              <a:ext uri="{FF2B5EF4-FFF2-40B4-BE49-F238E27FC236}">
                <a16:creationId xmlns:a16="http://schemas.microsoft.com/office/drawing/2014/main" id="{FA1AD946-9830-EC1C-09B7-4C85B831A7CA}"/>
              </a:ext>
            </a:extLst>
          </p:cNvPr>
          <p:cNvSpPr/>
          <p:nvPr/>
        </p:nvSpPr>
        <p:spPr bwMode="white">
          <a:xfrm>
            <a:off x="11442495" y="3570490"/>
            <a:ext cx="397334" cy="324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78"/>
          <a:stretch/>
        </p:blipFill>
        <p:spPr>
          <a:xfrm>
            <a:off x="720000" y="1080000"/>
            <a:ext cx="10992624" cy="3476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232462" y="1670458"/>
            <a:ext cx="218975" cy="209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71140" y="2660905"/>
            <a:ext cx="238016" cy="209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41190" y="3651352"/>
            <a:ext cx="218975" cy="219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078"/>
          <a:stretch/>
        </p:blipFill>
        <p:spPr>
          <a:xfrm>
            <a:off x="720000" y="1080000"/>
            <a:ext cx="11280656" cy="2943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24528" y="1661043"/>
            <a:ext cx="228495" cy="219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10148" y="3146992"/>
            <a:ext cx="228495" cy="219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7.png">
            <a:extLst>
              <a:ext uri="{FF2B5EF4-FFF2-40B4-BE49-F238E27FC236}">
                <a16:creationId xmlns:a16="http://schemas.microsoft.com/office/drawing/2014/main" id="{65013ACB-C302-554E-DA89-0FCD30FE5A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03"/>
          <a:stretch/>
        </p:blipFill>
        <p:spPr>
          <a:xfrm>
            <a:off x="359960" y="4112087"/>
            <a:ext cx="10920616" cy="1978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2B1F7782-69E3-37DC-511F-B837EE492797}"/>
              </a:ext>
            </a:extLst>
          </p:cNvPr>
          <p:cNvSpPr/>
          <p:nvPr/>
        </p:nvSpPr>
        <p:spPr bwMode="white">
          <a:xfrm>
            <a:off x="2279576" y="5157192"/>
            <a:ext cx="489036" cy="345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7A97EFF1-A753-FC26-482D-DADC8A02D797}"/>
              </a:ext>
            </a:extLst>
          </p:cNvPr>
          <p:cNvSpPr/>
          <p:nvPr/>
        </p:nvSpPr>
        <p:spPr bwMode="white">
          <a:xfrm>
            <a:off x="2423592" y="5661248"/>
            <a:ext cx="489036" cy="345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74A77450-D1C8-AE27-B6D0-95B09BA10BC1}"/>
              </a:ext>
            </a:extLst>
          </p:cNvPr>
          <p:cNvSpPr/>
          <p:nvPr/>
        </p:nvSpPr>
        <p:spPr bwMode="white">
          <a:xfrm>
            <a:off x="4871864" y="5157192"/>
            <a:ext cx="489036" cy="345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0845FF1A-B3CD-5E4E-4787-EBA908E9663A}"/>
              </a:ext>
            </a:extLst>
          </p:cNvPr>
          <p:cNvSpPr/>
          <p:nvPr/>
        </p:nvSpPr>
        <p:spPr bwMode="white">
          <a:xfrm>
            <a:off x="5087888" y="5650178"/>
            <a:ext cx="489036" cy="345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1B265CC3-2935-B11A-5B14-82C8CB696558}"/>
              </a:ext>
            </a:extLst>
          </p:cNvPr>
          <p:cNvSpPr/>
          <p:nvPr/>
        </p:nvSpPr>
        <p:spPr bwMode="white">
          <a:xfrm>
            <a:off x="7248128" y="5137123"/>
            <a:ext cx="792088" cy="345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11" name="Rectangle 3">
            <a:extLst>
              <a:ext uri="{FF2B5EF4-FFF2-40B4-BE49-F238E27FC236}">
                <a16:creationId xmlns:a16="http://schemas.microsoft.com/office/drawing/2014/main" id="{0AC0C01C-9EFF-C7E6-F1B7-F73340CA5E36}"/>
              </a:ext>
            </a:extLst>
          </p:cNvPr>
          <p:cNvSpPr/>
          <p:nvPr/>
        </p:nvSpPr>
        <p:spPr bwMode="white">
          <a:xfrm>
            <a:off x="7658906" y="5613718"/>
            <a:ext cx="792088" cy="345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12" name="Rectangle 3">
            <a:extLst>
              <a:ext uri="{FF2B5EF4-FFF2-40B4-BE49-F238E27FC236}">
                <a16:creationId xmlns:a16="http://schemas.microsoft.com/office/drawing/2014/main" id="{17D6B640-1D2E-1E08-AF06-3789E57440A0}"/>
              </a:ext>
            </a:extLst>
          </p:cNvPr>
          <p:cNvSpPr/>
          <p:nvPr/>
        </p:nvSpPr>
        <p:spPr bwMode="white">
          <a:xfrm>
            <a:off x="10056440" y="5158630"/>
            <a:ext cx="489036" cy="345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13" name="Rectangle 3">
            <a:extLst>
              <a:ext uri="{FF2B5EF4-FFF2-40B4-BE49-F238E27FC236}">
                <a16:creationId xmlns:a16="http://schemas.microsoft.com/office/drawing/2014/main" id="{512C6A17-D3C1-B52D-4334-F8CA17FA8140}"/>
              </a:ext>
            </a:extLst>
          </p:cNvPr>
          <p:cNvSpPr/>
          <p:nvPr/>
        </p:nvSpPr>
        <p:spPr bwMode="white">
          <a:xfrm>
            <a:off x="10632504" y="5662372"/>
            <a:ext cx="504056" cy="345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78"/>
          <a:stretch/>
        </p:blipFill>
        <p:spPr>
          <a:xfrm>
            <a:off x="720000" y="1080000"/>
            <a:ext cx="10704592" cy="4096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95636" y="1680140"/>
            <a:ext cx="771173" cy="209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80330" y="1670614"/>
            <a:ext cx="913983" cy="219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50578" y="1670614"/>
            <a:ext cx="723570" cy="219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8909" y="2480326"/>
            <a:ext cx="1418578" cy="1638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95041" y="2480326"/>
            <a:ext cx="2351603" cy="2657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08165" y="2480326"/>
            <a:ext cx="3056132" cy="1981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2022-08-10T03:44:00Z</dcterms:created>
  <dcterms:modified xsi:type="dcterms:W3CDTF">2022-08-13T10:47:13Z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