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348" y="444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300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785" y="3699127"/>
            <a:ext cx="4465190" cy="27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89454" y="3699127"/>
            <a:ext cx="4598479" cy="27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4152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070942" y="2661174"/>
            <a:ext cx="1894611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5702" y="2946928"/>
            <a:ext cx="1551867" cy="149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09024" y="3680365"/>
            <a:ext cx="2284958" cy="762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36396" y="3680365"/>
            <a:ext cx="1942214" cy="762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241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1735" y="2149055"/>
            <a:ext cx="4912661" cy="149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>
            <a:extLst>
              <a:ext uri="{FF2B5EF4-FFF2-40B4-BE49-F238E27FC236}">
                <a16:creationId xmlns:a16="http://schemas.microsoft.com/office/drawing/2014/main" id="{3DEC8B37-22C6-ADCE-C749-3C0CF2AF0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4"/>
          <a:stretch/>
        </p:blipFill>
        <p:spPr>
          <a:xfrm>
            <a:off x="1152048" y="3789040"/>
            <a:ext cx="10920616" cy="280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BE4AF0D1-C64F-5D87-D071-2BD711BF7206}"/>
              </a:ext>
            </a:extLst>
          </p:cNvPr>
          <p:cNvSpPr/>
          <p:nvPr/>
        </p:nvSpPr>
        <p:spPr bwMode="white">
          <a:xfrm>
            <a:off x="2495600" y="4799207"/>
            <a:ext cx="4912661" cy="149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1080000"/>
            <a:ext cx="11064632" cy="2152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070716"/>
            <a:ext cx="4646082" cy="77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3.png">
            <a:extLst>
              <a:ext uri="{FF2B5EF4-FFF2-40B4-BE49-F238E27FC236}">
                <a16:creationId xmlns:a16="http://schemas.microsoft.com/office/drawing/2014/main" id="{3DD4540F-CBB2-50A6-0098-9DD237464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3481490"/>
            <a:ext cx="11064632" cy="318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C7991F30-9B3B-78E2-662D-2827A5E2F83A}"/>
              </a:ext>
            </a:extLst>
          </p:cNvPr>
          <p:cNvSpPr/>
          <p:nvPr/>
        </p:nvSpPr>
        <p:spPr bwMode="white">
          <a:xfrm>
            <a:off x="1991544" y="4509120"/>
            <a:ext cx="5112568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3725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9404" y="3442662"/>
            <a:ext cx="3398876" cy="133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3375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796431"/>
            <a:ext cx="4560396" cy="801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2532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489242"/>
            <a:ext cx="3836826" cy="1123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3196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8578" y="2196425"/>
            <a:ext cx="5436297" cy="1860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379114-9476-A5AD-A235-C6DB27D07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714" y="2795666"/>
            <a:ext cx="5428571" cy="12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4965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0644" y="1680400"/>
            <a:ext cx="790214" cy="20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65024" y="1680400"/>
            <a:ext cx="495074" cy="20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50710" y="2175968"/>
            <a:ext cx="352264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66545" y="2690597"/>
            <a:ext cx="352264" cy="20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9652" y="3691265"/>
            <a:ext cx="199933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94512" y="4196364"/>
            <a:ext cx="199933" cy="20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13752" y="4682402"/>
            <a:ext cx="199933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74677" y="5197031"/>
            <a:ext cx="209454" cy="20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08429" y="5692599"/>
            <a:ext cx="342743" cy="20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4441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78942" y="1232486"/>
            <a:ext cx="342743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1272" y="2223652"/>
            <a:ext cx="476033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9900" y="2728765"/>
            <a:ext cx="352264" cy="21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55438" y="3233878"/>
            <a:ext cx="352264" cy="21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03768" y="3738991"/>
            <a:ext cx="352264" cy="21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78743" y="4253634"/>
            <a:ext cx="437950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32000" y="5254330"/>
            <a:ext cx="352264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3362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459305" y="1651537"/>
            <a:ext cx="295140" cy="26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97388" y="2175447"/>
            <a:ext cx="257057" cy="200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97388" y="2670780"/>
            <a:ext cx="257057" cy="200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97388" y="3175638"/>
            <a:ext cx="257057" cy="200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59305" y="4156778"/>
            <a:ext cx="295140" cy="26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4310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621818" y="1680754"/>
            <a:ext cx="218975" cy="2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9057" y="3168336"/>
            <a:ext cx="257057" cy="219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28859" y="4655919"/>
            <a:ext cx="218975" cy="219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3"/>
          <a:stretch/>
        </p:blipFill>
        <p:spPr>
          <a:xfrm>
            <a:off x="720000" y="1080000"/>
            <a:ext cx="11208648" cy="4340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1642865"/>
            <a:ext cx="228495" cy="228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57289" y="3150200"/>
            <a:ext cx="257057" cy="21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4033" y="4647995"/>
            <a:ext cx="218975" cy="21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3380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27471" y="2384400"/>
            <a:ext cx="675966" cy="20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8462" y="2965191"/>
            <a:ext cx="837818" cy="21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3603" y="4012520"/>
            <a:ext cx="685487" cy="21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79"/>
          <a:stretch/>
        </p:blipFill>
        <p:spPr>
          <a:xfrm>
            <a:off x="720000" y="1080000"/>
            <a:ext cx="11234380" cy="4467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1173" y="4242412"/>
            <a:ext cx="1989818" cy="28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1553" y="4232887"/>
            <a:ext cx="2865719" cy="128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55438" y="4232887"/>
            <a:ext cx="3198942" cy="79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2022-08-13T10:32:34Z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