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44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/>
        </p:blipFill>
        <p:spPr>
          <a:xfrm>
            <a:off x="720000" y="1080000"/>
            <a:ext cx="10776600" cy="3799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536" y="3631870"/>
            <a:ext cx="2408794" cy="188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9190" y="3641393"/>
            <a:ext cx="2113586" cy="118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/>
        </p:blipFill>
        <p:spPr>
          <a:xfrm>
            <a:off x="720000" y="1080000"/>
            <a:ext cx="10848608" cy="3331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3472" y="3056273"/>
            <a:ext cx="2708758" cy="118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4072" y="3056273"/>
            <a:ext cx="2868224" cy="1174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4061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1735" y="3291765"/>
            <a:ext cx="2960925" cy="172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2925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128351"/>
            <a:ext cx="4722247" cy="187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>
            <a:extLst>
              <a:ext uri="{FF2B5EF4-FFF2-40B4-BE49-F238E27FC236}">
                <a16:creationId xmlns:a16="http://schemas.microsoft.com/office/drawing/2014/main" id="{FF079717-D3C0-022F-841D-1C6A2B55C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4293096"/>
            <a:ext cx="11208648" cy="2331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2AE17FE-B6DA-F7D6-BD81-B69A73CC6334}"/>
              </a:ext>
            </a:extLst>
          </p:cNvPr>
          <p:cNvSpPr/>
          <p:nvPr/>
        </p:nvSpPr>
        <p:spPr bwMode="white">
          <a:xfrm>
            <a:off x="1919536" y="4688707"/>
            <a:ext cx="5904656" cy="14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718DFE8-4C89-B8CA-84F4-F674DFAF3B77}"/>
              </a:ext>
            </a:extLst>
          </p:cNvPr>
          <p:cNvSpPr/>
          <p:nvPr/>
        </p:nvSpPr>
        <p:spPr bwMode="white">
          <a:xfrm>
            <a:off x="2233784" y="6039807"/>
            <a:ext cx="6382496" cy="58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3069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147812"/>
            <a:ext cx="3551206" cy="182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/>
        </p:blipFill>
        <p:spPr>
          <a:xfrm>
            <a:off x="720000" y="1080000"/>
            <a:ext cx="10776600" cy="465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3910021"/>
            <a:ext cx="3132297" cy="1810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4978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0181" y="1642683"/>
            <a:ext cx="1009190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3683602"/>
            <a:ext cx="7207140" cy="232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3419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5560" y="2564904"/>
            <a:ext cx="6791249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CC7BDE-7CAF-65F8-238C-E4DD0987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09" y="2786143"/>
            <a:ext cx="4752381" cy="12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420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13553" y="1614014"/>
            <a:ext cx="361785" cy="21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1338" y="1614014"/>
            <a:ext cx="923504" cy="21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1669" y="2081278"/>
            <a:ext cx="1123438" cy="21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5570" y="2558077"/>
            <a:ext cx="780694" cy="20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0314" y="3025340"/>
            <a:ext cx="647404" cy="20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1090" y="3025340"/>
            <a:ext cx="504595" cy="20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76330" y="3931258"/>
            <a:ext cx="1485223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41388" y="3931258"/>
            <a:ext cx="1494743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42909" y="4398521"/>
            <a:ext cx="1789884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93652" y="4398521"/>
            <a:ext cx="2370644" cy="28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52099" y="4865784"/>
            <a:ext cx="3246545" cy="28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468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8826" y="1156190"/>
            <a:ext cx="495074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2628" y="1622859"/>
            <a:ext cx="656925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9123" y="2099051"/>
            <a:ext cx="656925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198" y="4470488"/>
            <a:ext cx="333223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8099" y="4937157"/>
            <a:ext cx="761652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2280" y="5403825"/>
            <a:ext cx="323702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0016" y="5403825"/>
            <a:ext cx="456991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2D6E9CBF-227F-2EC1-DD30-D99739973939}"/>
              </a:ext>
            </a:extLst>
          </p:cNvPr>
          <p:cNvSpPr/>
          <p:nvPr/>
        </p:nvSpPr>
        <p:spPr bwMode="white">
          <a:xfrm>
            <a:off x="4826672" y="3933056"/>
            <a:ext cx="333223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6F59805A-E23B-7186-C633-57E3F1257C8F}"/>
              </a:ext>
            </a:extLst>
          </p:cNvPr>
          <p:cNvSpPr/>
          <p:nvPr/>
        </p:nvSpPr>
        <p:spPr bwMode="white">
          <a:xfrm>
            <a:off x="3791744" y="3284984"/>
            <a:ext cx="333223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40D0FD87-A827-CC35-6E5A-72178F696314}"/>
              </a:ext>
            </a:extLst>
          </p:cNvPr>
          <p:cNvSpPr/>
          <p:nvPr/>
        </p:nvSpPr>
        <p:spPr bwMode="white">
          <a:xfrm>
            <a:off x="9480376" y="3284984"/>
            <a:ext cx="333223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2781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497388" y="1642064"/>
            <a:ext cx="257057" cy="200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59305" y="2080284"/>
            <a:ext cx="295140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59305" y="2547084"/>
            <a:ext cx="295140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97388" y="3023410"/>
            <a:ext cx="257057" cy="200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97388" y="3480682"/>
            <a:ext cx="257057" cy="200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79" b="68540"/>
          <a:stretch/>
        </p:blipFill>
        <p:spPr>
          <a:xfrm>
            <a:off x="720000" y="1080000"/>
            <a:ext cx="10128528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47239" y="1613959"/>
            <a:ext cx="257057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>
            <a:extLst>
              <a:ext uri="{FF2B5EF4-FFF2-40B4-BE49-F238E27FC236}">
                <a16:creationId xmlns:a16="http://schemas.microsoft.com/office/drawing/2014/main" id="{2E68071B-5BF8-73EF-DE7C-6928D8E39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61" r="17080"/>
          <a:stretch/>
        </p:blipFill>
        <p:spPr>
          <a:xfrm>
            <a:off x="1127448" y="2420888"/>
            <a:ext cx="9552464" cy="2921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30381882-BC83-8175-55C3-76740E3B96A9}"/>
              </a:ext>
            </a:extLst>
          </p:cNvPr>
          <p:cNvSpPr/>
          <p:nvPr/>
        </p:nvSpPr>
        <p:spPr bwMode="white">
          <a:xfrm>
            <a:off x="5403213" y="2420888"/>
            <a:ext cx="404273" cy="366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C89539FC-8952-133B-949D-8F328766BB58}"/>
              </a:ext>
            </a:extLst>
          </p:cNvPr>
          <p:cNvSpPr/>
          <p:nvPr/>
        </p:nvSpPr>
        <p:spPr bwMode="white">
          <a:xfrm>
            <a:off x="9912424" y="3505269"/>
            <a:ext cx="404273" cy="366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EC48AC09-66B4-6626-81EC-E1AB44B0735A}"/>
              </a:ext>
            </a:extLst>
          </p:cNvPr>
          <p:cNvSpPr/>
          <p:nvPr/>
        </p:nvSpPr>
        <p:spPr bwMode="white">
          <a:xfrm>
            <a:off x="7320136" y="4437112"/>
            <a:ext cx="404273" cy="366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396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1708399"/>
            <a:ext cx="238016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2694" y="4145826"/>
            <a:ext cx="342743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2793" y="4145826"/>
            <a:ext cx="647404" cy="22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7338" y="4145826"/>
            <a:ext cx="314181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59504" y="4145826"/>
            <a:ext cx="371305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9818" y="4631407"/>
            <a:ext cx="495074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9504" y="4631407"/>
            <a:ext cx="637884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27140" y="4631407"/>
            <a:ext cx="771173" cy="25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16694" y="4631407"/>
            <a:ext cx="361785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/>
        </p:blipFill>
        <p:spPr>
          <a:xfrm>
            <a:off x="720000" y="1080000"/>
            <a:ext cx="10632584" cy="468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264" y="2099051"/>
            <a:ext cx="1818446" cy="73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4909" y="2099051"/>
            <a:ext cx="1827966" cy="1219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9884" y="2099051"/>
            <a:ext cx="2408727" cy="122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9416" y="4437112"/>
            <a:ext cx="265109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39817" y="4337154"/>
            <a:ext cx="2449572" cy="129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40216" y="4437111"/>
            <a:ext cx="2790725" cy="119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473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71735" y="2080091"/>
            <a:ext cx="2085024" cy="2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2214" y="3537368"/>
            <a:ext cx="4798413" cy="222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2022-08-13T10:23:20Z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