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5" r:id="rId17"/>
    <p:sldId id="276" r:id="rId18"/>
    <p:sldId id="277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348" y="444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454"/>
          <a:stretch/>
        </p:blipFill>
        <p:spPr>
          <a:xfrm>
            <a:off x="720000" y="1080000"/>
            <a:ext cx="10200536" cy="37424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75719" y="3003611"/>
            <a:ext cx="333701" cy="295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21604" y="3003611"/>
            <a:ext cx="333701" cy="295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66942" y="3365478"/>
            <a:ext cx="352264" cy="295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18942" y="3365478"/>
            <a:ext cx="352264" cy="295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12826" y="3365478"/>
            <a:ext cx="352264" cy="276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74347" y="3365478"/>
            <a:ext cx="352264" cy="276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66942" y="3822574"/>
            <a:ext cx="352264" cy="295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918942" y="3822574"/>
            <a:ext cx="352264" cy="285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012826" y="3822574"/>
            <a:ext cx="352264" cy="295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174347" y="3813051"/>
            <a:ext cx="352264" cy="304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575719" y="4174919"/>
            <a:ext cx="333702" cy="295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821601" y="4174919"/>
            <a:ext cx="333703" cy="285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2">
            <a:extLst>
              <a:ext uri="{FF2B5EF4-FFF2-40B4-BE49-F238E27FC236}">
                <a16:creationId xmlns:a16="http://schemas.microsoft.com/office/drawing/2014/main" id="{66E82A89-8F26-2A76-FA60-E103E3DCC391}"/>
              </a:ext>
            </a:extLst>
          </p:cNvPr>
          <p:cNvSpPr/>
          <p:nvPr/>
        </p:nvSpPr>
        <p:spPr bwMode="white">
          <a:xfrm>
            <a:off x="3119206" y="4161783"/>
            <a:ext cx="333702" cy="295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4">
            <a:extLst>
              <a:ext uri="{FF2B5EF4-FFF2-40B4-BE49-F238E27FC236}">
                <a16:creationId xmlns:a16="http://schemas.microsoft.com/office/drawing/2014/main" id="{0AA22B02-17CB-E1AC-7E1A-9FA3F7AC97E1}"/>
              </a:ext>
            </a:extLst>
          </p:cNvPr>
          <p:cNvSpPr/>
          <p:nvPr/>
        </p:nvSpPr>
        <p:spPr bwMode="white">
          <a:xfrm>
            <a:off x="3103062" y="2999996"/>
            <a:ext cx="352264" cy="295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3">
            <a:extLst>
              <a:ext uri="{FF2B5EF4-FFF2-40B4-BE49-F238E27FC236}">
                <a16:creationId xmlns:a16="http://schemas.microsoft.com/office/drawing/2014/main" id="{5B82DC93-D8D2-9CE2-9FC3-24EDD4C21CCF}"/>
              </a:ext>
            </a:extLst>
          </p:cNvPr>
          <p:cNvSpPr/>
          <p:nvPr/>
        </p:nvSpPr>
        <p:spPr bwMode="white">
          <a:xfrm>
            <a:off x="8387991" y="4185062"/>
            <a:ext cx="333703" cy="285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6">
            <a:extLst>
              <a:ext uri="{FF2B5EF4-FFF2-40B4-BE49-F238E27FC236}">
                <a16:creationId xmlns:a16="http://schemas.microsoft.com/office/drawing/2014/main" id="{185B27DA-19A5-7ECF-4153-F016A492D301}"/>
              </a:ext>
            </a:extLst>
          </p:cNvPr>
          <p:cNvSpPr/>
          <p:nvPr/>
        </p:nvSpPr>
        <p:spPr bwMode="white">
          <a:xfrm>
            <a:off x="8356647" y="3009518"/>
            <a:ext cx="352264" cy="295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3329"/>
          <a:stretch/>
        </p:blipFill>
        <p:spPr>
          <a:xfrm>
            <a:off x="720000" y="1080000"/>
            <a:ext cx="9984512" cy="25328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43871" y="1936971"/>
            <a:ext cx="327003" cy="276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28396" y="2298804"/>
            <a:ext cx="352264" cy="276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89917" y="2298804"/>
            <a:ext cx="352264" cy="276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28396" y="2755856"/>
            <a:ext cx="352264" cy="276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89917" y="2755856"/>
            <a:ext cx="352264" cy="276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43871" y="3108166"/>
            <a:ext cx="327004" cy="295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C5A2F618-B713-77F8-2B54-978C7A2DC35A}"/>
              </a:ext>
            </a:extLst>
          </p:cNvPr>
          <p:cNvSpPr/>
          <p:nvPr/>
        </p:nvSpPr>
        <p:spPr bwMode="white">
          <a:xfrm>
            <a:off x="4487979" y="3119634"/>
            <a:ext cx="327004" cy="295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>
            <a:extLst>
              <a:ext uri="{FF2B5EF4-FFF2-40B4-BE49-F238E27FC236}">
                <a16:creationId xmlns:a16="http://schemas.microsoft.com/office/drawing/2014/main" id="{55FCB05D-C399-EEF1-A285-8D27A4D60DBC}"/>
              </a:ext>
            </a:extLst>
          </p:cNvPr>
          <p:cNvSpPr/>
          <p:nvPr/>
        </p:nvSpPr>
        <p:spPr bwMode="white">
          <a:xfrm>
            <a:off x="4506054" y="1932833"/>
            <a:ext cx="352264" cy="276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954"/>
          <a:stretch/>
        </p:blipFill>
        <p:spPr>
          <a:xfrm>
            <a:off x="720000" y="1080000"/>
            <a:ext cx="10488568" cy="32883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19404" y="4053774"/>
            <a:ext cx="3827305" cy="743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2080"/>
          <a:stretch/>
        </p:blipFill>
        <p:spPr>
          <a:xfrm>
            <a:off x="720000" y="1080000"/>
            <a:ext cx="8976400" cy="3244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00628" y="1738471"/>
            <a:ext cx="3836826" cy="286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00628" y="3437135"/>
            <a:ext cx="6178909" cy="139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578"/>
          <a:stretch/>
        </p:blipFill>
        <p:spPr>
          <a:xfrm>
            <a:off x="720000" y="1080000"/>
            <a:ext cx="10992624" cy="2096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48165" y="2242400"/>
            <a:ext cx="6159867" cy="933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13.png">
            <a:extLst>
              <a:ext uri="{FF2B5EF4-FFF2-40B4-BE49-F238E27FC236}">
                <a16:creationId xmlns:a16="http://schemas.microsoft.com/office/drawing/2014/main" id="{0ED34FAD-CE36-956E-4D2B-D5DC06A241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27"/>
          <a:stretch/>
        </p:blipFill>
        <p:spPr>
          <a:xfrm>
            <a:off x="720000" y="3398204"/>
            <a:ext cx="11136640" cy="3187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1578D73D-A8B8-FF31-BBF2-720FF7CD479F}"/>
              </a:ext>
            </a:extLst>
          </p:cNvPr>
          <p:cNvSpPr/>
          <p:nvPr/>
        </p:nvSpPr>
        <p:spPr bwMode="white">
          <a:xfrm>
            <a:off x="1933938" y="5013462"/>
            <a:ext cx="7114390" cy="1572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27" b="41559"/>
          <a:stretch/>
        </p:blipFill>
        <p:spPr>
          <a:xfrm>
            <a:off x="720000" y="1080000"/>
            <a:ext cx="11136640" cy="22049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4.png">
            <a:extLst>
              <a:ext uri="{FF2B5EF4-FFF2-40B4-BE49-F238E27FC236}">
                <a16:creationId xmlns:a16="http://schemas.microsoft.com/office/drawing/2014/main" id="{E062BA9C-99DB-8C86-7DF5-4C030F762B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6532" r="22079"/>
          <a:stretch/>
        </p:blipFill>
        <p:spPr>
          <a:xfrm>
            <a:off x="1127448" y="3212976"/>
            <a:ext cx="8976400" cy="1640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06818B43-0CA1-E864-0114-52DE4F9CF1DA}"/>
              </a:ext>
            </a:extLst>
          </p:cNvPr>
          <p:cNvSpPr/>
          <p:nvPr/>
        </p:nvSpPr>
        <p:spPr bwMode="white">
          <a:xfrm>
            <a:off x="1948165" y="2636912"/>
            <a:ext cx="7820243" cy="539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257819B5-4526-DE24-C3F4-C3DC3D0C8CEB}"/>
              </a:ext>
            </a:extLst>
          </p:cNvPr>
          <p:cNvSpPr/>
          <p:nvPr/>
        </p:nvSpPr>
        <p:spPr bwMode="white">
          <a:xfrm>
            <a:off x="1740444" y="3861048"/>
            <a:ext cx="8171980" cy="1249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27"/>
          <a:stretch/>
        </p:blipFill>
        <p:spPr>
          <a:xfrm>
            <a:off x="720000" y="1080000"/>
            <a:ext cx="11136640" cy="3087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38380" y="2785709"/>
            <a:ext cx="152330" cy="228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80859" y="2785709"/>
            <a:ext cx="209454" cy="238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51900" y="2785709"/>
            <a:ext cx="218975" cy="238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22942" y="2785709"/>
            <a:ext cx="218975" cy="238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03504" y="2785709"/>
            <a:ext cx="199933" cy="228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565024" y="2785709"/>
            <a:ext cx="218975" cy="238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764628" y="2785709"/>
            <a:ext cx="161851" cy="228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470809" y="3767207"/>
            <a:ext cx="1770842" cy="276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33756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15481" y="2924945"/>
            <a:ext cx="4445676" cy="1728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A388973-28F0-4461-2E1D-CC3A4DEB3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714" y="2776619"/>
            <a:ext cx="4628571" cy="13047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578"/>
          <a:stretch/>
        </p:blipFill>
        <p:spPr>
          <a:xfrm>
            <a:off x="720000" y="1080000"/>
            <a:ext cx="10992624" cy="25633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57355" y="2166346"/>
            <a:ext cx="628363" cy="266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98380" y="2166346"/>
            <a:ext cx="913983" cy="266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57355" y="2671402"/>
            <a:ext cx="628363" cy="276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650710" y="2680931"/>
            <a:ext cx="618842" cy="266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28396" y="3185987"/>
            <a:ext cx="618842" cy="276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945851" y="3195516"/>
            <a:ext cx="609322" cy="266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703"/>
          <a:stretch/>
        </p:blipFill>
        <p:spPr>
          <a:xfrm>
            <a:off x="720000" y="1080000"/>
            <a:ext cx="11208648" cy="48604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66876" y="3557855"/>
            <a:ext cx="333223" cy="266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75471" y="3557855"/>
            <a:ext cx="333223" cy="276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573884" y="3557855"/>
            <a:ext cx="333223" cy="266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90710" y="5130341"/>
            <a:ext cx="209454" cy="219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42049" y="5130341"/>
            <a:ext cx="199933" cy="209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65421" y="5130341"/>
            <a:ext cx="209454" cy="219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707834" y="5139871"/>
            <a:ext cx="199933" cy="209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640528" y="5130341"/>
            <a:ext cx="199933" cy="219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766611" y="5654502"/>
            <a:ext cx="199933" cy="209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53"/>
          <a:stretch/>
        </p:blipFill>
        <p:spPr>
          <a:xfrm>
            <a:off x="720000" y="1080000"/>
            <a:ext cx="10776600" cy="38691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99900" y="1556491"/>
            <a:ext cx="323702" cy="257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460297" y="1556491"/>
            <a:ext cx="285619" cy="257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46776" y="3367160"/>
            <a:ext cx="342743" cy="276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17619" y="3881771"/>
            <a:ext cx="304661" cy="266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75008" y="4405912"/>
            <a:ext cx="333223" cy="276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6454" b="66542"/>
          <a:stretch/>
        </p:blipFill>
        <p:spPr>
          <a:xfrm>
            <a:off x="720000" y="1080001"/>
            <a:ext cx="9624472" cy="14128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204231" y="1680538"/>
            <a:ext cx="228495" cy="219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4.png">
            <a:extLst>
              <a:ext uri="{FF2B5EF4-FFF2-40B4-BE49-F238E27FC236}">
                <a16:creationId xmlns:a16="http://schemas.microsoft.com/office/drawing/2014/main" id="{770AF44E-4076-BDD0-5F74-F8276CAD7D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164" r="16454"/>
          <a:stretch/>
        </p:blipFill>
        <p:spPr>
          <a:xfrm>
            <a:off x="1127448" y="2564904"/>
            <a:ext cx="9624472" cy="2737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4">
            <a:extLst>
              <a:ext uri="{FF2B5EF4-FFF2-40B4-BE49-F238E27FC236}">
                <a16:creationId xmlns:a16="http://schemas.microsoft.com/office/drawing/2014/main" id="{AA22782B-33F0-D28A-53B1-6AF76E654093}"/>
              </a:ext>
            </a:extLst>
          </p:cNvPr>
          <p:cNvSpPr/>
          <p:nvPr/>
        </p:nvSpPr>
        <p:spPr bwMode="white">
          <a:xfrm>
            <a:off x="2044263" y="2625026"/>
            <a:ext cx="379329" cy="371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4">
            <a:extLst>
              <a:ext uri="{FF2B5EF4-FFF2-40B4-BE49-F238E27FC236}">
                <a16:creationId xmlns:a16="http://schemas.microsoft.com/office/drawing/2014/main" id="{94F00F0A-1B45-9EAB-29DF-FA69350EEEDB}"/>
              </a:ext>
            </a:extLst>
          </p:cNvPr>
          <p:cNvSpPr/>
          <p:nvPr/>
        </p:nvSpPr>
        <p:spPr bwMode="white">
          <a:xfrm>
            <a:off x="4909381" y="4509120"/>
            <a:ext cx="523345" cy="443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27"/>
          <a:stretch/>
        </p:blipFill>
        <p:spPr>
          <a:xfrm>
            <a:off x="720000" y="1080000"/>
            <a:ext cx="11136640" cy="47730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61223" y="1146689"/>
            <a:ext cx="218975" cy="209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05289" y="3671367"/>
            <a:ext cx="228495" cy="219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05289" y="5081376"/>
            <a:ext cx="228495" cy="219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078"/>
          <a:stretch/>
        </p:blipFill>
        <p:spPr>
          <a:xfrm>
            <a:off x="720000" y="1080000"/>
            <a:ext cx="10704592" cy="4567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043041" y="1928718"/>
            <a:ext cx="1761322" cy="2593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17752" y="2786973"/>
            <a:ext cx="1656595" cy="1973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90644" y="4846786"/>
            <a:ext cx="1704198" cy="495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454"/>
          <a:stretch/>
        </p:blipFill>
        <p:spPr>
          <a:xfrm>
            <a:off x="720000" y="1080000"/>
            <a:ext cx="10200536" cy="4528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651702" y="1594821"/>
            <a:ext cx="1190082" cy="286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7</cp:revision>
  <dcterms:created xsi:type="dcterms:W3CDTF">2022-08-10T03:44:00Z</dcterms:created>
  <dcterms:modified xsi:type="dcterms:W3CDTF">2022-08-13T09:59:12Z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