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444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6" b="39561"/>
          <a:stretch/>
        </p:blipFill>
        <p:spPr>
          <a:xfrm>
            <a:off x="720000" y="1080000"/>
            <a:ext cx="10790083" cy="2348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327896"/>
            <a:ext cx="2608661" cy="110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6280" y="2346949"/>
            <a:ext cx="1608991" cy="108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2694" y="2346948"/>
            <a:ext cx="1751801" cy="86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9.png">
            <a:extLst>
              <a:ext uri="{FF2B5EF4-FFF2-40B4-BE49-F238E27FC236}">
                <a16:creationId xmlns:a16="http://schemas.microsoft.com/office/drawing/2014/main" id="{0E38794C-427F-50C5-6AA0-89169C593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439" r="12079"/>
          <a:stretch/>
        </p:blipFill>
        <p:spPr>
          <a:xfrm>
            <a:off x="1080040" y="3428999"/>
            <a:ext cx="10128528" cy="1537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EBEA41ED-6B59-4248-EE7B-C9D30E2A43A0}"/>
              </a:ext>
            </a:extLst>
          </p:cNvPr>
          <p:cNvSpPr/>
          <p:nvPr/>
        </p:nvSpPr>
        <p:spPr bwMode="white">
          <a:xfrm>
            <a:off x="720000" y="3979550"/>
            <a:ext cx="2608661" cy="110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5AB661F7-CC69-351C-DB13-58905937514B}"/>
              </a:ext>
            </a:extLst>
          </p:cNvPr>
          <p:cNvSpPr/>
          <p:nvPr/>
        </p:nvSpPr>
        <p:spPr bwMode="white">
          <a:xfrm>
            <a:off x="4659953" y="3979550"/>
            <a:ext cx="2608661" cy="110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EF1B2155-8808-1000-95C6-A766F6BA2A01}"/>
              </a:ext>
            </a:extLst>
          </p:cNvPr>
          <p:cNvSpPr/>
          <p:nvPr/>
        </p:nvSpPr>
        <p:spPr bwMode="white">
          <a:xfrm>
            <a:off x="8184232" y="4054912"/>
            <a:ext cx="2608661" cy="110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829"/>
          <a:stretch/>
        </p:blipFill>
        <p:spPr>
          <a:xfrm>
            <a:off x="720000" y="1080000"/>
            <a:ext cx="9696480" cy="4004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42512" y="3473158"/>
            <a:ext cx="771173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4045228"/>
            <a:ext cx="1218644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5520" y="4045228"/>
            <a:ext cx="1047272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049" y="4617297"/>
            <a:ext cx="1494743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0661" y="4617297"/>
            <a:ext cx="1332892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2240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9576" y="2290683"/>
            <a:ext cx="6624736" cy="102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2.png">
            <a:extLst>
              <a:ext uri="{FF2B5EF4-FFF2-40B4-BE49-F238E27FC236}">
                <a16:creationId xmlns:a16="http://schemas.microsoft.com/office/drawing/2014/main" id="{C8A1800C-1D3C-6F88-6610-97DE2F2F0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2"/>
          <a:stretch/>
        </p:blipFill>
        <p:spPr>
          <a:xfrm>
            <a:off x="1152048" y="3567251"/>
            <a:ext cx="10920616" cy="2166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CFBE412F-9753-DA96-D7C8-A213E2AE2ED5}"/>
              </a:ext>
            </a:extLst>
          </p:cNvPr>
          <p:cNvSpPr/>
          <p:nvPr/>
        </p:nvSpPr>
        <p:spPr bwMode="white">
          <a:xfrm>
            <a:off x="2244225" y="4650253"/>
            <a:ext cx="6624736" cy="133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2109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301637"/>
            <a:ext cx="4591816" cy="112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>
            <a:extLst>
              <a:ext uri="{FF2B5EF4-FFF2-40B4-BE49-F238E27FC236}">
                <a16:creationId xmlns:a16="http://schemas.microsoft.com/office/drawing/2014/main" id="{D42C8BE3-6E5C-81AE-FAC0-987E25931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61"/>
          <a:stretch/>
        </p:blipFill>
        <p:spPr>
          <a:xfrm>
            <a:off x="720000" y="3646537"/>
            <a:ext cx="11040624" cy="2777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9A4FC30-8D67-845C-CC79-E6A67D50279B}"/>
              </a:ext>
            </a:extLst>
          </p:cNvPr>
          <p:cNvSpPr/>
          <p:nvPr/>
        </p:nvSpPr>
        <p:spPr bwMode="white">
          <a:xfrm>
            <a:off x="2063552" y="4941168"/>
            <a:ext cx="4591816" cy="140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/>
        </p:blipFill>
        <p:spPr>
          <a:xfrm>
            <a:off x="720000" y="1080000"/>
            <a:ext cx="10848608" cy="4266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4441776"/>
            <a:ext cx="3522644" cy="133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2781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5560" y="2708920"/>
            <a:ext cx="3725596" cy="155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7A0879-C86E-F6A7-EA2B-BF949E86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24" y="2767095"/>
            <a:ext cx="4580952" cy="13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4965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0165" y="1699460"/>
            <a:ext cx="637884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9123" y="1699460"/>
            <a:ext cx="495074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4760" y="2204559"/>
            <a:ext cx="637884" cy="27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0892" y="2060848"/>
            <a:ext cx="656925" cy="42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92991" y="2223619"/>
            <a:ext cx="485553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3603" y="3573016"/>
            <a:ext cx="276099" cy="26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76066" y="4720523"/>
            <a:ext cx="342743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12958" y="4720523"/>
            <a:ext cx="647404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040396" y="4720523"/>
            <a:ext cx="799735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89123" y="5244682"/>
            <a:ext cx="352264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98842" y="5778371"/>
            <a:ext cx="218975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1A45511E-18D2-39A9-B588-A27225A727DC}"/>
              </a:ext>
            </a:extLst>
          </p:cNvPr>
          <p:cNvSpPr/>
          <p:nvPr/>
        </p:nvSpPr>
        <p:spPr bwMode="white">
          <a:xfrm>
            <a:off x="2867573" y="3561849"/>
            <a:ext cx="276099" cy="22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D6F71742-8901-3F25-50C7-F467F5E3AB64}"/>
              </a:ext>
            </a:extLst>
          </p:cNvPr>
          <p:cNvSpPr/>
          <p:nvPr/>
        </p:nvSpPr>
        <p:spPr bwMode="white">
          <a:xfrm>
            <a:off x="6425588" y="3561849"/>
            <a:ext cx="276099" cy="271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457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7305" y="2089692"/>
            <a:ext cx="799735" cy="40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7884" y="2203996"/>
            <a:ext cx="780694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7834" y="2060848"/>
            <a:ext cx="799735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6297" y="2060848"/>
            <a:ext cx="799735" cy="40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5289" y="2203996"/>
            <a:ext cx="790214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31404" y="2060848"/>
            <a:ext cx="656925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54710" y="2737419"/>
            <a:ext cx="218975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00429" y="3261316"/>
            <a:ext cx="228495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97785" y="3785213"/>
            <a:ext cx="495074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36595" y="4318635"/>
            <a:ext cx="790214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38710" y="4842532"/>
            <a:ext cx="476033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69685" y="5375954"/>
            <a:ext cx="637884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3013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497388" y="1699802"/>
            <a:ext cx="257057" cy="20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59305" y="2205179"/>
            <a:ext cx="295140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97388" y="2758233"/>
            <a:ext cx="257057" cy="20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97388" y="3282681"/>
            <a:ext cx="257057" cy="20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97388" y="3816664"/>
            <a:ext cx="257057" cy="20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"/>
          <a:stretch/>
        </p:blipFill>
        <p:spPr>
          <a:xfrm>
            <a:off x="720000" y="1080000"/>
            <a:ext cx="10776600" cy="3598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47239" y="1652683"/>
            <a:ext cx="257057" cy="21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0115" y="2693059"/>
            <a:ext cx="228495" cy="21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8280" y="3733434"/>
            <a:ext cx="257057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245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1256" y="1175294"/>
            <a:ext cx="209454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520" y="2728589"/>
            <a:ext cx="218975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B2FF694A-FC90-C361-7270-A3ECA25FA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599688" y="3717032"/>
            <a:ext cx="10992624" cy="2052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06779638-770A-8F2C-B4D8-A1AAE86D3470}"/>
              </a:ext>
            </a:extLst>
          </p:cNvPr>
          <p:cNvSpPr/>
          <p:nvPr/>
        </p:nvSpPr>
        <p:spPr bwMode="white">
          <a:xfrm>
            <a:off x="2639616" y="4725144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D1EFC112-7D81-40E3-B579-A734AFBAAC81}"/>
              </a:ext>
            </a:extLst>
          </p:cNvPr>
          <p:cNvSpPr/>
          <p:nvPr/>
        </p:nvSpPr>
        <p:spPr bwMode="white">
          <a:xfrm>
            <a:off x="2783632" y="5247320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1CF99F89-D4E2-8800-AF6D-720CC5CDCB8D}"/>
              </a:ext>
            </a:extLst>
          </p:cNvPr>
          <p:cNvSpPr/>
          <p:nvPr/>
        </p:nvSpPr>
        <p:spPr bwMode="white">
          <a:xfrm>
            <a:off x="5471632" y="4751432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5A1AE9FA-7AC0-B53F-7766-33E1360227D1}"/>
              </a:ext>
            </a:extLst>
          </p:cNvPr>
          <p:cNvSpPr/>
          <p:nvPr/>
        </p:nvSpPr>
        <p:spPr bwMode="white">
          <a:xfrm>
            <a:off x="5759664" y="5260464"/>
            <a:ext cx="40834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D6E88BBE-981C-A4C7-F1EE-B11E91FED48C}"/>
              </a:ext>
            </a:extLst>
          </p:cNvPr>
          <p:cNvSpPr/>
          <p:nvPr/>
        </p:nvSpPr>
        <p:spPr bwMode="white">
          <a:xfrm>
            <a:off x="8119060" y="4751432"/>
            <a:ext cx="64123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F53B1878-D80E-E009-FB20-EE1AB70BD0A3}"/>
              </a:ext>
            </a:extLst>
          </p:cNvPr>
          <p:cNvSpPr/>
          <p:nvPr/>
        </p:nvSpPr>
        <p:spPr bwMode="white">
          <a:xfrm>
            <a:off x="8083017" y="5281279"/>
            <a:ext cx="64123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56FF8123-0A5A-213E-219A-87725DBF72CF}"/>
              </a:ext>
            </a:extLst>
          </p:cNvPr>
          <p:cNvSpPr/>
          <p:nvPr/>
        </p:nvSpPr>
        <p:spPr bwMode="white">
          <a:xfrm>
            <a:off x="10403030" y="4756119"/>
            <a:ext cx="42521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BD70355B-583E-428D-5334-43AAE607A30F}"/>
              </a:ext>
            </a:extLst>
          </p:cNvPr>
          <p:cNvSpPr/>
          <p:nvPr/>
        </p:nvSpPr>
        <p:spPr bwMode="white">
          <a:xfrm>
            <a:off x="10992544" y="5281279"/>
            <a:ext cx="42521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4"/>
          <a:stretch/>
        </p:blipFill>
        <p:spPr>
          <a:xfrm>
            <a:off x="720000" y="1080000"/>
            <a:ext cx="10488568" cy="3856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448" y="2132855"/>
            <a:ext cx="2342082" cy="2122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322" y="2132855"/>
            <a:ext cx="2275438" cy="276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98380" y="2070968"/>
            <a:ext cx="1923173" cy="2122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E5BD17E-23C0-A6A5-A892-5B85BB4814F2}"/>
              </a:ext>
            </a:extLst>
          </p:cNvPr>
          <p:cNvSpPr/>
          <p:nvPr/>
        </p:nvSpPr>
        <p:spPr bwMode="white">
          <a:xfrm>
            <a:off x="2746478" y="1637792"/>
            <a:ext cx="723052" cy="42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6BF02561-4991-F03A-8F18-EC2705C16304}"/>
              </a:ext>
            </a:extLst>
          </p:cNvPr>
          <p:cNvSpPr/>
          <p:nvPr/>
        </p:nvSpPr>
        <p:spPr bwMode="white">
          <a:xfrm>
            <a:off x="6130427" y="1637792"/>
            <a:ext cx="1099429" cy="42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1F70D56B-E664-0E3C-EB29-215CCBE9296A}"/>
              </a:ext>
            </a:extLst>
          </p:cNvPr>
          <p:cNvSpPr/>
          <p:nvPr/>
        </p:nvSpPr>
        <p:spPr bwMode="white">
          <a:xfrm>
            <a:off x="9890753" y="1598063"/>
            <a:ext cx="723052" cy="42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03"/>
          <a:stretch/>
        </p:blipFill>
        <p:spPr>
          <a:xfrm>
            <a:off x="720000" y="1080000"/>
            <a:ext cx="10344552" cy="4380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7553" y="1146652"/>
            <a:ext cx="875900" cy="20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3553" y="1146652"/>
            <a:ext cx="923504" cy="20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4760" y="1146652"/>
            <a:ext cx="885421" cy="20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917" y="1994096"/>
            <a:ext cx="2380165" cy="1980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94975" y="1994096"/>
            <a:ext cx="1847008" cy="338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98512" y="1994096"/>
            <a:ext cx="1837487" cy="338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2022-08-13T09:47:49Z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