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1" r:id="rId5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11177-1C1F-42B4-8F4D-1BF876B0E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2867C-16FE-4193-A7D8-90C65C093D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2867C-16FE-4193-A7D8-90C65C093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2867C-16FE-4193-A7D8-90C65C093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/>
          <a:stretch>
            <a:fillRect/>
          </a:stretch>
        </p:blipFill>
        <p:spPr>
          <a:xfrm>
            <a:off x="720000" y="1080000"/>
            <a:ext cx="11280656" cy="4860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5157" y="2671545"/>
            <a:ext cx="199933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2671545"/>
            <a:ext cx="209454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0661" y="2671545"/>
            <a:ext cx="209454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0942" y="2671545"/>
            <a:ext cx="199933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3239" y="3167116"/>
            <a:ext cx="142809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000" y="3167116"/>
            <a:ext cx="142809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9702" y="3167116"/>
            <a:ext cx="199933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462" y="3167116"/>
            <a:ext cx="199933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40595" y="3376930"/>
            <a:ext cx="352425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29620" y="3376930"/>
            <a:ext cx="320040" cy="25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02955" y="3564255"/>
            <a:ext cx="3046730" cy="155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07305" y="5187522"/>
            <a:ext cx="285619" cy="19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383140" y="5120810"/>
            <a:ext cx="247537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02578" y="5397187"/>
            <a:ext cx="152330" cy="9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00363" y="5635442"/>
            <a:ext cx="2085024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>
          <a:xfrm>
            <a:off x="720000" y="1080000"/>
            <a:ext cx="10848608" cy="4646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>
            <a:fillRect/>
          </a:stretch>
        </p:blipFill>
        <p:spPr>
          <a:xfrm>
            <a:off x="720000" y="1080000"/>
            <a:ext cx="10632584" cy="266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1967945"/>
            <a:ext cx="152330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7702" y="1967945"/>
            <a:ext cx="199933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8545" y="1967945"/>
            <a:ext cx="199933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305" y="1967945"/>
            <a:ext cx="199933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6380" y="1967945"/>
            <a:ext cx="199933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7140" y="1967945"/>
            <a:ext cx="209454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07438" y="1967945"/>
            <a:ext cx="209454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7239" y="1967945"/>
            <a:ext cx="142809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>
            <a:fillRect/>
          </a:stretch>
        </p:blipFill>
        <p:spPr>
          <a:xfrm>
            <a:off x="720000" y="3849432"/>
            <a:ext cx="10560576" cy="1091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>
          <a:xfrm>
            <a:off x="720000" y="4881329"/>
            <a:ext cx="10848608" cy="142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9"/>
          <p:cNvSpPr/>
          <p:nvPr/>
        </p:nvSpPr>
        <p:spPr bwMode="white">
          <a:xfrm>
            <a:off x="1559496" y="3140968"/>
            <a:ext cx="7200800" cy="46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559496" y="4293096"/>
            <a:ext cx="7200800" cy="46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1718077" y="5840821"/>
            <a:ext cx="8789161" cy="46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>
            <a:fillRect/>
          </a:stretch>
        </p:blipFill>
        <p:spPr>
          <a:xfrm>
            <a:off x="720000" y="1080000"/>
            <a:ext cx="11064632" cy="544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42" y="2176745"/>
            <a:ext cx="199933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2167208"/>
            <a:ext cx="209454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2975" y="2682202"/>
            <a:ext cx="209454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3256" y="2682202"/>
            <a:ext cx="199933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7636" y="3674041"/>
            <a:ext cx="923504" cy="28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5586" y="4189035"/>
            <a:ext cx="323702" cy="27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6561" y="4217645"/>
            <a:ext cx="495074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5586" y="4713565"/>
            <a:ext cx="333223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6082" y="4723102"/>
            <a:ext cx="485553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8148" y="5724478"/>
            <a:ext cx="618842" cy="27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8991" y="5724478"/>
            <a:ext cx="913983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93123" y="5724478"/>
            <a:ext cx="904462" cy="27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95834" y="6229935"/>
            <a:ext cx="923504" cy="28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42776" y="6239472"/>
            <a:ext cx="609322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>
            <a:fillRect/>
          </a:stretch>
        </p:blipFill>
        <p:spPr>
          <a:xfrm>
            <a:off x="720000" y="1080000"/>
            <a:ext cx="10632584" cy="468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5289" y="1851431"/>
            <a:ext cx="2029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2784768"/>
            <a:ext cx="1903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0843" y="3213341"/>
            <a:ext cx="208318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0495" y="5373216"/>
            <a:ext cx="4741290" cy="47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8047923" y="1804135"/>
            <a:ext cx="208317" cy="27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104112" y="2784768"/>
            <a:ext cx="190319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544272" y="3196016"/>
            <a:ext cx="208318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>
            <a:fillRect/>
          </a:stretch>
        </p:blipFill>
        <p:spPr>
          <a:xfrm>
            <a:off x="720000" y="1080000"/>
            <a:ext cx="10776600" cy="4554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2892" y="1661251"/>
            <a:ext cx="342743" cy="3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041" y="3948141"/>
            <a:ext cx="152330" cy="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3948141"/>
            <a:ext cx="152330" cy="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586" y="4033900"/>
            <a:ext cx="276099" cy="22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4033900"/>
            <a:ext cx="257057" cy="22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>
            <a:fillRect/>
          </a:stretch>
        </p:blipFill>
        <p:spPr>
          <a:xfrm>
            <a:off x="720000" y="1080000"/>
            <a:ext cx="10992624" cy="3205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2091207"/>
            <a:ext cx="4274776" cy="7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6247" y="3861048"/>
            <a:ext cx="4109753" cy="4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>
            <a:fillRect/>
          </a:stretch>
        </p:blipFill>
        <p:spPr>
          <a:xfrm>
            <a:off x="720000" y="1080000"/>
            <a:ext cx="11064632" cy="340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8049" y="3262139"/>
            <a:ext cx="542677" cy="4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6000" y="2738524"/>
            <a:ext cx="4600000" cy="13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73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7578" y="1682352"/>
            <a:ext cx="206789" cy="20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1340" y="1682352"/>
            <a:ext cx="281985" cy="20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0944" y="2190588"/>
            <a:ext cx="1137341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1520" y="2822575"/>
            <a:ext cx="980440" cy="9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4290" y="4336470"/>
            <a:ext cx="216188" cy="21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5651" y="4345882"/>
            <a:ext cx="140992" cy="20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5675" y="4872941"/>
            <a:ext cx="197389" cy="21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59438" y="4872941"/>
            <a:ext cx="197389" cy="21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11926" y="6585882"/>
            <a:ext cx="216188" cy="21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35689" y="6585882"/>
            <a:ext cx="197389" cy="21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>
            <a:fillRect/>
          </a:stretch>
        </p:blipFill>
        <p:spPr>
          <a:xfrm>
            <a:off x="720000" y="1080000"/>
            <a:ext cx="11136640" cy="422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1184855"/>
            <a:ext cx="152330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0677" y="1184855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1184855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1184855"/>
            <a:ext cx="209454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1737732"/>
            <a:ext cx="199933" cy="21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4280" y="1737732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0000" y="1718668"/>
            <a:ext cx="628363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>
            <a:fillRect/>
          </a:stretch>
        </p:blipFill>
        <p:spPr>
          <a:xfrm>
            <a:off x="720000" y="1080000"/>
            <a:ext cx="10776600" cy="541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3388" y="1766409"/>
            <a:ext cx="1999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1766409"/>
            <a:ext cx="21897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545" y="1766409"/>
            <a:ext cx="199933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5157" y="1766409"/>
            <a:ext cx="199933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000" y="2328884"/>
            <a:ext cx="1999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5570" y="2328884"/>
            <a:ext cx="1999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8677" y="2862759"/>
            <a:ext cx="333223" cy="2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3041" y="2872292"/>
            <a:ext cx="333223" cy="26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>
            <a:fillRect/>
          </a:stretch>
        </p:blipFill>
        <p:spPr>
          <a:xfrm>
            <a:off x="720000" y="1080000"/>
            <a:ext cx="10920616" cy="3698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8876" y="1203928"/>
            <a:ext cx="199933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2446" y="1203928"/>
            <a:ext cx="209454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>
            <a:fillRect/>
          </a:stretch>
        </p:blipFill>
        <p:spPr>
          <a:xfrm>
            <a:off x="720000" y="1080000"/>
            <a:ext cx="11352664" cy="300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497388" y="1727638"/>
            <a:ext cx="257057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7388" y="2222891"/>
            <a:ext cx="257057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97388" y="2718144"/>
            <a:ext cx="257057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59305" y="3194349"/>
            <a:ext cx="295140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59305" y="3689602"/>
            <a:ext cx="295140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>
            <a:fillRect/>
          </a:stretch>
        </p:blipFill>
        <p:spPr>
          <a:xfrm>
            <a:off x="720000" y="1080000"/>
            <a:ext cx="11208648" cy="4279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22942" y="1737667"/>
            <a:ext cx="22849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3438" y="3863173"/>
            <a:ext cx="238016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>
            <a:fillRect/>
          </a:stretch>
        </p:blipFill>
        <p:spPr>
          <a:xfrm>
            <a:off x="720000" y="1080000"/>
            <a:ext cx="11136640" cy="404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4016" y="1175250"/>
            <a:ext cx="22849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737363"/>
            <a:ext cx="228495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2022-08-10T03:44:00Z</dcterms:created>
  <dcterms:modified xsi:type="dcterms:W3CDTF">2022-08-14T02:56:05Z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