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162" y="1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29"/>
          <a:stretch/>
        </p:blipFill>
        <p:spPr>
          <a:xfrm>
            <a:off x="720000" y="1080000"/>
            <a:ext cx="10272544" cy="4448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613426"/>
            <a:ext cx="1904132" cy="11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1594375"/>
            <a:ext cx="2323041" cy="16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4385340"/>
            <a:ext cx="2208793" cy="11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5950" y="4356764"/>
            <a:ext cx="2989487" cy="1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/>
        </p:blipFill>
        <p:spPr>
          <a:xfrm>
            <a:off x="720000" y="1080000"/>
            <a:ext cx="10848608" cy="249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7223" y="2461562"/>
            <a:ext cx="2503933" cy="7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044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244437"/>
            <a:ext cx="3465520" cy="166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/>
        </p:blipFill>
        <p:spPr>
          <a:xfrm>
            <a:off x="720000" y="1080000"/>
            <a:ext cx="10920616" cy="175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036367"/>
            <a:ext cx="4826975" cy="803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D575136D-920E-81C9-F532-CF4A00F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3068960"/>
            <a:ext cx="10776600" cy="267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2B161CD-7B7B-9400-1FA5-2AC8F95363BD}"/>
              </a:ext>
            </a:extLst>
          </p:cNvPr>
          <p:cNvSpPr/>
          <p:nvPr/>
        </p:nvSpPr>
        <p:spPr bwMode="white">
          <a:xfrm>
            <a:off x="2116148" y="4005487"/>
            <a:ext cx="4826975" cy="1969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324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3484850"/>
            <a:ext cx="2818115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545" y="4019262"/>
            <a:ext cx="2808595" cy="27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192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3795445"/>
            <a:ext cx="4712727" cy="781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4862568"/>
            <a:ext cx="4855537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266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750865"/>
            <a:ext cx="4398545" cy="27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285541"/>
            <a:ext cx="3684495" cy="27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4192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1586" y="2814074"/>
            <a:ext cx="4817454" cy="183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F67D4540-11D2-A63B-54CA-B33370AE89DB}"/>
              </a:ext>
            </a:extLst>
          </p:cNvPr>
          <p:cNvSpPr/>
          <p:nvPr/>
        </p:nvSpPr>
        <p:spPr bwMode="white">
          <a:xfrm>
            <a:off x="8904312" y="2276872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D4902B2-F7BB-8E53-19DB-28D4FD368509}"/>
              </a:ext>
            </a:extLst>
          </p:cNvPr>
          <p:cNvSpPr/>
          <p:nvPr/>
        </p:nvSpPr>
        <p:spPr bwMode="white">
          <a:xfrm>
            <a:off x="10776520" y="2276872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0A52EB2D-E59B-E37C-FAEA-16D4CF248423}"/>
              </a:ext>
            </a:extLst>
          </p:cNvPr>
          <p:cNvSpPr/>
          <p:nvPr/>
        </p:nvSpPr>
        <p:spPr bwMode="white">
          <a:xfrm>
            <a:off x="10192967" y="2924944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0E12A4FE-4EA0-941C-8AE2-189B755368C1}"/>
              </a:ext>
            </a:extLst>
          </p:cNvPr>
          <p:cNvSpPr/>
          <p:nvPr/>
        </p:nvSpPr>
        <p:spPr bwMode="white">
          <a:xfrm>
            <a:off x="8941154" y="3553494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65602D92-B45B-B9F1-F180-71A6E4078ABA}"/>
              </a:ext>
            </a:extLst>
          </p:cNvPr>
          <p:cNvSpPr/>
          <p:nvPr/>
        </p:nvSpPr>
        <p:spPr bwMode="white">
          <a:xfrm>
            <a:off x="9552384" y="3553494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DF3A6194-9DD3-7D5D-E6ED-C223A32FF506}"/>
              </a:ext>
            </a:extLst>
          </p:cNvPr>
          <p:cNvSpPr/>
          <p:nvPr/>
        </p:nvSpPr>
        <p:spPr bwMode="white">
          <a:xfrm>
            <a:off x="10229809" y="3573017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CA7BEAB9-7CE0-9001-A0CC-621E9AD032F7}"/>
              </a:ext>
            </a:extLst>
          </p:cNvPr>
          <p:cNvSpPr/>
          <p:nvPr/>
        </p:nvSpPr>
        <p:spPr bwMode="white">
          <a:xfrm>
            <a:off x="10776520" y="3553494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9B18DE5E-4206-BB6C-BB2D-26331A273CA6}"/>
              </a:ext>
            </a:extLst>
          </p:cNvPr>
          <p:cNvSpPr/>
          <p:nvPr/>
        </p:nvSpPr>
        <p:spPr bwMode="white">
          <a:xfrm>
            <a:off x="8328248" y="4149080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C72621CE-6F35-2A08-5296-FE52F5500FBE}"/>
              </a:ext>
            </a:extLst>
          </p:cNvPr>
          <p:cNvSpPr/>
          <p:nvPr/>
        </p:nvSpPr>
        <p:spPr bwMode="white">
          <a:xfrm>
            <a:off x="8910724" y="417497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5542AFFA-165C-035D-3422-3F6A1F953EA9}"/>
              </a:ext>
            </a:extLst>
          </p:cNvPr>
          <p:cNvSpPr/>
          <p:nvPr/>
        </p:nvSpPr>
        <p:spPr bwMode="white">
          <a:xfrm>
            <a:off x="8256240" y="4797152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18447D2B-FF61-5D3A-583C-5AF48FB8F86F}"/>
              </a:ext>
            </a:extLst>
          </p:cNvPr>
          <p:cNvSpPr/>
          <p:nvPr/>
        </p:nvSpPr>
        <p:spPr bwMode="white">
          <a:xfrm>
            <a:off x="8910724" y="4816519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>
            <a:extLst>
              <a:ext uri="{FF2B5EF4-FFF2-40B4-BE49-F238E27FC236}">
                <a16:creationId xmlns:a16="http://schemas.microsoft.com/office/drawing/2014/main" id="{C50354D1-DA0F-7B8E-88C7-2F7A944B1871}"/>
              </a:ext>
            </a:extLst>
          </p:cNvPr>
          <p:cNvSpPr/>
          <p:nvPr/>
        </p:nvSpPr>
        <p:spPr bwMode="white">
          <a:xfrm>
            <a:off x="9549178" y="4796753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901D1AE6-2748-BAC2-D87A-05B026DEF0E6}"/>
              </a:ext>
            </a:extLst>
          </p:cNvPr>
          <p:cNvSpPr/>
          <p:nvPr/>
        </p:nvSpPr>
        <p:spPr bwMode="white">
          <a:xfrm>
            <a:off x="10128448" y="4796753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B54CC1-3D4D-739B-5471-551CD9DC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90" y="2700428"/>
            <a:ext cx="4847619" cy="14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440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4231" y="1651867"/>
            <a:ext cx="466512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8495" y="1651867"/>
            <a:ext cx="190413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3305" y="1651867"/>
            <a:ext cx="323702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2137955"/>
            <a:ext cx="456991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5685" y="2137955"/>
            <a:ext cx="190413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528" y="2109361"/>
            <a:ext cx="314181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10149" y="2492896"/>
            <a:ext cx="497420" cy="52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42776" y="3100599"/>
            <a:ext cx="314181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69884" y="3110130"/>
            <a:ext cx="476033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05090" y="4091836"/>
            <a:ext cx="466512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55702" y="4091836"/>
            <a:ext cx="723570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10148" y="4577924"/>
            <a:ext cx="609322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955702" y="4577924"/>
            <a:ext cx="723570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93123" y="5073543"/>
            <a:ext cx="599801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3"/>
          <a:stretch/>
        </p:blipFill>
        <p:spPr>
          <a:xfrm>
            <a:off x="720000" y="1080000"/>
            <a:ext cx="10776600" cy="4722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1156170"/>
            <a:ext cx="476033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1156170"/>
            <a:ext cx="466512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057" y="1156170"/>
            <a:ext cx="599801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74479" y="1127606"/>
            <a:ext cx="1132958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7041" y="4098265"/>
            <a:ext cx="199933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1785" y="4098265"/>
            <a:ext cx="476033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4859" y="4593375"/>
            <a:ext cx="599801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98380" y="4593375"/>
            <a:ext cx="752132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41123" y="5088485"/>
            <a:ext cx="752132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10214" y="5574073"/>
            <a:ext cx="742611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921679D-8287-2FA6-B306-8546335687DF}"/>
              </a:ext>
            </a:extLst>
          </p:cNvPr>
          <p:cNvSpPr/>
          <p:nvPr/>
        </p:nvSpPr>
        <p:spPr bwMode="white">
          <a:xfrm>
            <a:off x="2351584" y="2348880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2FC16C89-6055-8C6B-B84E-F49367CEE770}"/>
              </a:ext>
            </a:extLst>
          </p:cNvPr>
          <p:cNvSpPr/>
          <p:nvPr/>
        </p:nvSpPr>
        <p:spPr bwMode="white">
          <a:xfrm>
            <a:off x="2567608" y="2996952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23BD980F-1A55-428C-6E48-D1E56789B7FC}"/>
              </a:ext>
            </a:extLst>
          </p:cNvPr>
          <p:cNvSpPr/>
          <p:nvPr/>
        </p:nvSpPr>
        <p:spPr bwMode="white">
          <a:xfrm>
            <a:off x="6096000" y="2348880"/>
            <a:ext cx="216024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606875E0-757E-7596-E3CF-477D3E4C0573}"/>
              </a:ext>
            </a:extLst>
          </p:cNvPr>
          <p:cNvSpPr/>
          <p:nvPr/>
        </p:nvSpPr>
        <p:spPr bwMode="white">
          <a:xfrm>
            <a:off x="6521033" y="3013028"/>
            <a:ext cx="216024" cy="19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83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83338" y="1633833"/>
            <a:ext cx="276099" cy="24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1421" y="2139921"/>
            <a:ext cx="238016" cy="1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83338" y="2617364"/>
            <a:ext cx="276099" cy="24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1421" y="3123452"/>
            <a:ext cx="238016" cy="1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1421" y="3610444"/>
            <a:ext cx="238016" cy="1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79"/>
          <a:stretch/>
        </p:blipFill>
        <p:spPr>
          <a:xfrm>
            <a:off x="720000" y="1080000"/>
            <a:ext cx="10128528" cy="32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46909" y="1642191"/>
            <a:ext cx="209454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9884" y="2566471"/>
            <a:ext cx="218975" cy="20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3500281"/>
            <a:ext cx="218975" cy="20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>
            <a:extLst>
              <a:ext uri="{FF2B5EF4-FFF2-40B4-BE49-F238E27FC236}">
                <a16:creationId xmlns:a16="http://schemas.microsoft.com/office/drawing/2014/main" id="{5FE1C13A-7F6A-E743-4C96-4B9C087BD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 b="49085"/>
          <a:stretch/>
        </p:blipFill>
        <p:spPr>
          <a:xfrm>
            <a:off x="720000" y="4365104"/>
            <a:ext cx="10704592" cy="191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1A53C923-90BD-35D4-FE18-5DD866C78775}"/>
              </a:ext>
            </a:extLst>
          </p:cNvPr>
          <p:cNvSpPr/>
          <p:nvPr/>
        </p:nvSpPr>
        <p:spPr bwMode="white">
          <a:xfrm>
            <a:off x="5807969" y="4437112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59BB420B-E4E0-E998-7441-AB5CCCE9196E}"/>
              </a:ext>
            </a:extLst>
          </p:cNvPr>
          <p:cNvSpPr/>
          <p:nvPr/>
        </p:nvSpPr>
        <p:spPr bwMode="white">
          <a:xfrm flipV="1">
            <a:off x="9480376" y="5366822"/>
            <a:ext cx="290983" cy="29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5.png">
            <a:extLst>
              <a:ext uri="{FF2B5EF4-FFF2-40B4-BE49-F238E27FC236}">
                <a16:creationId xmlns:a16="http://schemas.microsoft.com/office/drawing/2014/main" id="{DE2B0C46-1188-8929-3C17-C607BF98C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003" r="8328"/>
          <a:stretch/>
        </p:blipFill>
        <p:spPr>
          <a:xfrm>
            <a:off x="720000" y="1052736"/>
            <a:ext cx="10560576" cy="192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6.png">
            <a:extLst>
              <a:ext uri="{FF2B5EF4-FFF2-40B4-BE49-F238E27FC236}">
                <a16:creationId xmlns:a16="http://schemas.microsoft.com/office/drawing/2014/main" id="{CA1AC956-269A-B3AB-61F3-9B73C9199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616"/>
          <a:stretch/>
        </p:blipFill>
        <p:spPr>
          <a:xfrm>
            <a:off x="1127448" y="2996952"/>
            <a:ext cx="8568952" cy="3355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5041F835-0A2A-26F2-8C58-7A40A13B0CFF}"/>
              </a:ext>
            </a:extLst>
          </p:cNvPr>
          <p:cNvSpPr/>
          <p:nvPr/>
        </p:nvSpPr>
        <p:spPr bwMode="white">
          <a:xfrm>
            <a:off x="2639616" y="2060848"/>
            <a:ext cx="648073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16A12B0A-6D86-B633-7CB9-A47D8A47221F}"/>
              </a:ext>
            </a:extLst>
          </p:cNvPr>
          <p:cNvSpPr/>
          <p:nvPr/>
        </p:nvSpPr>
        <p:spPr bwMode="white">
          <a:xfrm>
            <a:off x="2927648" y="249519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08A991A5-6040-5508-24B5-F148F1828028}"/>
              </a:ext>
            </a:extLst>
          </p:cNvPr>
          <p:cNvSpPr/>
          <p:nvPr/>
        </p:nvSpPr>
        <p:spPr bwMode="white">
          <a:xfrm>
            <a:off x="5424510" y="20551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F55DCA71-3D8A-F48F-E93D-543EB45C967A}"/>
              </a:ext>
            </a:extLst>
          </p:cNvPr>
          <p:cNvSpPr/>
          <p:nvPr/>
        </p:nvSpPr>
        <p:spPr bwMode="white">
          <a:xfrm>
            <a:off x="5288210" y="249289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D47A32B2-DE24-EA9E-7F14-067551C91502}"/>
              </a:ext>
            </a:extLst>
          </p:cNvPr>
          <p:cNvSpPr/>
          <p:nvPr/>
        </p:nvSpPr>
        <p:spPr bwMode="white">
          <a:xfrm>
            <a:off x="7680176" y="20551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C12D9CAB-909C-709C-9E33-9C344D4D702E}"/>
              </a:ext>
            </a:extLst>
          </p:cNvPr>
          <p:cNvSpPr/>
          <p:nvPr/>
        </p:nvSpPr>
        <p:spPr bwMode="white">
          <a:xfrm>
            <a:off x="7968208" y="249289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F1F7DD1F-07EF-1189-7073-EC3529474D39}"/>
              </a:ext>
            </a:extLst>
          </p:cNvPr>
          <p:cNvSpPr/>
          <p:nvPr/>
        </p:nvSpPr>
        <p:spPr bwMode="white">
          <a:xfrm>
            <a:off x="10200456" y="205514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3B36EF2D-8F5F-6930-CFFE-A4559B98EDA2}"/>
              </a:ext>
            </a:extLst>
          </p:cNvPr>
          <p:cNvSpPr/>
          <p:nvPr/>
        </p:nvSpPr>
        <p:spPr bwMode="white">
          <a:xfrm>
            <a:off x="10217154" y="2492896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">
            <a:extLst>
              <a:ext uri="{FF2B5EF4-FFF2-40B4-BE49-F238E27FC236}">
                <a16:creationId xmlns:a16="http://schemas.microsoft.com/office/drawing/2014/main" id="{C4528D31-874F-4546-39FA-FA4683628808}"/>
              </a:ext>
            </a:extLst>
          </p:cNvPr>
          <p:cNvSpPr/>
          <p:nvPr/>
        </p:nvSpPr>
        <p:spPr bwMode="white">
          <a:xfrm>
            <a:off x="1487487" y="4221088"/>
            <a:ext cx="1800201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F48A3D35-04D4-EDC4-08F9-E3C4F848D93C}"/>
              </a:ext>
            </a:extLst>
          </p:cNvPr>
          <p:cNvSpPr/>
          <p:nvPr/>
        </p:nvSpPr>
        <p:spPr bwMode="white">
          <a:xfrm>
            <a:off x="2711624" y="3465004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301C9DC9-8B05-E8FC-B8C7-8FF6A59DF0B8}"/>
              </a:ext>
            </a:extLst>
          </p:cNvPr>
          <p:cNvSpPr/>
          <p:nvPr/>
        </p:nvSpPr>
        <p:spPr bwMode="white">
          <a:xfrm>
            <a:off x="6600056" y="4298534"/>
            <a:ext cx="1872208" cy="207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">
            <a:extLst>
              <a:ext uri="{FF2B5EF4-FFF2-40B4-BE49-F238E27FC236}">
                <a16:creationId xmlns:a16="http://schemas.microsoft.com/office/drawing/2014/main" id="{3B2ACABA-6C10-27E9-9903-F63D2FFD0206}"/>
              </a:ext>
            </a:extLst>
          </p:cNvPr>
          <p:cNvSpPr/>
          <p:nvPr/>
        </p:nvSpPr>
        <p:spPr bwMode="white">
          <a:xfrm>
            <a:off x="7752184" y="3429000"/>
            <a:ext cx="108012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03"/>
          <a:stretch/>
        </p:blipFill>
        <p:spPr>
          <a:xfrm>
            <a:off x="720000" y="1080000"/>
            <a:ext cx="10632584" cy="2594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1556792"/>
            <a:ext cx="2027900" cy="204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3952" y="1556791"/>
            <a:ext cx="3462791" cy="244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BC8CFDC7-B223-1A12-3129-D2E557A664A0}"/>
              </a:ext>
            </a:extLst>
          </p:cNvPr>
          <p:cNvSpPr/>
          <p:nvPr/>
        </p:nvSpPr>
        <p:spPr bwMode="white">
          <a:xfrm>
            <a:off x="2073706" y="1080000"/>
            <a:ext cx="1285990" cy="32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0D6DED-8DFE-EF05-0EA2-4B4E22F71F0F}"/>
              </a:ext>
            </a:extLst>
          </p:cNvPr>
          <p:cNvSpPr/>
          <p:nvPr/>
        </p:nvSpPr>
        <p:spPr bwMode="white">
          <a:xfrm>
            <a:off x="7336278" y="1087655"/>
            <a:ext cx="1285989" cy="32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8"/>
          <a:stretch/>
        </p:blipFill>
        <p:spPr>
          <a:xfrm>
            <a:off x="720000" y="1080000"/>
            <a:ext cx="10560576" cy="2647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305" y="2070528"/>
            <a:ext cx="2037421" cy="115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776" y="2070528"/>
            <a:ext cx="2999008" cy="161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2022-08-10T03:44:00Z</dcterms:created>
  <dcterms:modified xsi:type="dcterms:W3CDTF">2022-08-13T06:55:33Z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