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126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7269" y="4753293"/>
            <a:ext cx="3824506" cy="207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4D6940-44F9-EDCD-A3F3-144BFFCFF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714" y="2306349"/>
            <a:ext cx="4028571" cy="12666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F784AA2-E949-3A7D-D025-6D278FBAE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762" y="3846636"/>
            <a:ext cx="4190476" cy="590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31457" y="4178722"/>
            <a:ext cx="885909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4246" y="4912880"/>
            <a:ext cx="1295523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635" y="1986438"/>
            <a:ext cx="438191" cy="29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0255" y="1976896"/>
            <a:ext cx="1285997" cy="305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5702" y="4906124"/>
            <a:ext cx="1524145" cy="372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7929" y="5640816"/>
            <a:ext cx="600132" cy="305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51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730130"/>
            <a:ext cx="3172127" cy="108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40805" y="2636912"/>
            <a:ext cx="3581743" cy="1915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2338" y="5667934"/>
            <a:ext cx="2527533" cy="107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12272" y="5667934"/>
            <a:ext cx="3044103" cy="107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190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15159" y="1850543"/>
            <a:ext cx="236483" cy="251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2145" y="5382834"/>
            <a:ext cx="221226" cy="23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1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3179658"/>
            <a:ext cx="6896758" cy="2309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099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8436" y="4556672"/>
            <a:ext cx="4569281" cy="227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142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4252" y="3576000"/>
            <a:ext cx="7146375" cy="327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2022-08-13T06:21:35Z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