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837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6038" y="5185802"/>
            <a:ext cx="4269679" cy="164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E4921E6-2396-FCBC-F226-02BB944AC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14" y="2306349"/>
            <a:ext cx="4028571" cy="12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1251F3-6366-23C3-B4D8-1109CF07F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809" y="3875207"/>
            <a:ext cx="4952381" cy="5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64732" y="3465462"/>
            <a:ext cx="266725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4776" y="4152475"/>
            <a:ext cx="457243" cy="40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5889" y="4896739"/>
            <a:ext cx="876383" cy="381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6352" y="5445224"/>
            <a:ext cx="876383" cy="60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17499" y="5660087"/>
            <a:ext cx="885909" cy="30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69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2915" y="1177928"/>
            <a:ext cx="871938" cy="28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6338" y="1863431"/>
            <a:ext cx="960911" cy="28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0675" y="3581638"/>
            <a:ext cx="409277" cy="28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4096" y="4489706"/>
            <a:ext cx="400379" cy="29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8354" y="5406676"/>
            <a:ext cx="409277" cy="28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8354" y="6323647"/>
            <a:ext cx="400379" cy="28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8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2636912"/>
            <a:ext cx="3096344" cy="388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6242" y="2636912"/>
            <a:ext cx="2152855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6BB458FD-99BF-5C71-4530-6C4E57797ABE}"/>
              </a:ext>
            </a:extLst>
          </p:cNvPr>
          <p:cNvSpPr/>
          <p:nvPr/>
        </p:nvSpPr>
        <p:spPr bwMode="white">
          <a:xfrm>
            <a:off x="2987824" y="1916832"/>
            <a:ext cx="1152128" cy="49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D66EE9FB-B0BB-D041-D3F7-364A4DF5B022}"/>
              </a:ext>
            </a:extLst>
          </p:cNvPr>
          <p:cNvSpPr/>
          <p:nvPr/>
        </p:nvSpPr>
        <p:spPr bwMode="white">
          <a:xfrm>
            <a:off x="6712669" y="1916832"/>
            <a:ext cx="1152128" cy="49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233" y="1175425"/>
            <a:ext cx="1209790" cy="29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7278" y="1175425"/>
            <a:ext cx="1276471" cy="29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286" y="2492302"/>
            <a:ext cx="1754497" cy="238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968" y="2368249"/>
            <a:ext cx="2523961" cy="2700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7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789010"/>
            <a:ext cx="4045028" cy="1814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4088" y="2817652"/>
            <a:ext cx="2952327" cy="178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30276"/>
            <a:ext cx="3324542" cy="18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8436" y="1930276"/>
            <a:ext cx="3153076" cy="18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4274396"/>
            <a:ext cx="4391444" cy="113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2022-08-13T06:14:29Z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