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8.png">
            <a:extLst>
              <a:ext uri="{FF2B5EF4-FFF2-40B4-BE49-F238E27FC236}">
                <a16:creationId xmlns:a16="http://schemas.microsoft.com/office/drawing/2014/main" id="{A0D35A57-35B8-7B4B-B29A-6E261D08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7050AB3-B5FA-4930-16F7-740F443F266B}"/>
              </a:ext>
            </a:extLst>
          </p:cNvPr>
          <p:cNvSpPr/>
          <p:nvPr/>
        </p:nvSpPr>
        <p:spPr bwMode="white">
          <a:xfrm>
            <a:off x="216000" y="3717032"/>
            <a:ext cx="7956400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6C421D-9F72-7C3C-1221-8BCDCE38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277778"/>
            <a:ext cx="8438095" cy="12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E036C1-1DDC-FF76-B386-F609C8A0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476" y="3861048"/>
            <a:ext cx="4819048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207325"/>
            <a:ext cx="6477618" cy="111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3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456674"/>
            <a:ext cx="5020154" cy="111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2761533"/>
            <a:ext cx="4191400" cy="111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83979"/>
            <a:ext cx="6896758" cy="111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191540"/>
            <a:ext cx="5429768" cy="110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4172451"/>
            <a:ext cx="5020154" cy="111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