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748714"/>
            <a:ext cx="4820110" cy="258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9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379" y="5830074"/>
            <a:ext cx="6048130" cy="1018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58CC487-AAF8-86D1-F22D-25CA00F1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C0141DB-EE4D-E9E2-DC02-3E1EF78A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714" y="3812723"/>
            <a:ext cx="3028571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3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95040" y="6446300"/>
            <a:ext cx="367581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5051" y="6446300"/>
            <a:ext cx="410323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2648" y="3714789"/>
            <a:ext cx="438191" cy="30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6893" y="3714789"/>
            <a:ext cx="381036" cy="295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4014"/>
            <a:ext cx="7868401" cy="331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7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35977" y="2585759"/>
            <a:ext cx="3505534" cy="110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1016" y="1546883"/>
            <a:ext cx="4038985" cy="187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930678"/>
            <a:ext cx="7096802" cy="185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2022-08-13T05:40:42Z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