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941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1784" y="4987626"/>
            <a:ext cx="5288323" cy="1825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874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2118" y="5773945"/>
            <a:ext cx="5605272" cy="102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F214B40-A919-E79F-3E41-43759BC02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66" y="2311691"/>
            <a:ext cx="6066667" cy="1333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0614592-539D-DB33-2738-6EA6B5F3D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190" y="3856160"/>
            <a:ext cx="3047619" cy="5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78778" y="4219768"/>
            <a:ext cx="3410275" cy="391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9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9417" y="1757055"/>
            <a:ext cx="3496008" cy="115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824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86248" y="2584789"/>
            <a:ext cx="309316" cy="259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2194" y="4532656"/>
            <a:ext cx="259157" cy="275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2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1060" y="2739120"/>
            <a:ext cx="304829" cy="31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3521741"/>
            <a:ext cx="6153737" cy="2613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2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0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406" y="1184967"/>
            <a:ext cx="3105446" cy="1154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4599" y="1557124"/>
            <a:ext cx="2705358" cy="782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5680" y="3083921"/>
            <a:ext cx="2276692" cy="372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3552" y="2664052"/>
            <a:ext cx="2695832" cy="1536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2022-08-13T03:22:05Z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