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3162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0435" y="5990278"/>
            <a:ext cx="5710376" cy="78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2331E0F-EB06-2BA6-922E-1254FE98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6" y="2311691"/>
            <a:ext cx="6066667" cy="1333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61F4C33-A109-6FCC-8B6E-0C3172086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238" y="3822247"/>
            <a:ext cx="6009524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207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1948268"/>
            <a:ext cx="266725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7576" y="1948268"/>
            <a:ext cx="438191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3431" y="2616167"/>
            <a:ext cx="257199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0123" y="2616167"/>
            <a:ext cx="466769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7830" y="3971048"/>
            <a:ext cx="428665" cy="29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5140" y="5268680"/>
            <a:ext cx="866857" cy="391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4754" y="5946120"/>
            <a:ext cx="4229503" cy="400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1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68987" y="5740520"/>
            <a:ext cx="466769" cy="29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7973" y="5740520"/>
            <a:ext cx="466769" cy="3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265069"/>
            <a:ext cx="4400970" cy="451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2E88DEF4-B33F-ED32-A751-231056E9370F}"/>
              </a:ext>
            </a:extLst>
          </p:cNvPr>
          <p:cNvSpPr/>
          <p:nvPr/>
        </p:nvSpPr>
        <p:spPr bwMode="white">
          <a:xfrm>
            <a:off x="904932" y="3787578"/>
            <a:ext cx="3667068" cy="211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02791" y="3216916"/>
            <a:ext cx="2876824" cy="171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8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8348" y="1184858"/>
            <a:ext cx="3219757" cy="305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5359533"/>
            <a:ext cx="6677662" cy="106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2022-08-10T03:44:00Z</dcterms:created>
  <dcterms:modified xsi:type="dcterms:W3CDTF">2022-08-13T03:20:38Z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