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438" y="84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15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4140329"/>
            <a:ext cx="4458125" cy="25264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92F5543-C67B-9D23-2105-5D5F39C2E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666" y="2311691"/>
            <a:ext cx="6066667" cy="133333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939BE83-063E-90B1-2C83-2157D827D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428" y="3869866"/>
            <a:ext cx="5257143" cy="4952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6382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19564" y="6420759"/>
            <a:ext cx="574003" cy="291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56923" y="6420759"/>
            <a:ext cx="592225" cy="291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223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50421" y="1967107"/>
            <a:ext cx="647761" cy="2957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26760" y="3512391"/>
            <a:ext cx="676339" cy="305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73375" y="5830317"/>
            <a:ext cx="647761" cy="305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886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65261" y="3281148"/>
            <a:ext cx="438191" cy="285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31369" y="5148789"/>
            <a:ext cx="247673" cy="285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35845" y="6082609"/>
            <a:ext cx="257199" cy="285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31633" y="6082609"/>
            <a:ext cx="466769" cy="2858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238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2853346"/>
            <a:ext cx="3581742" cy="2631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15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3425299"/>
            <a:ext cx="4915369" cy="3231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463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3405609"/>
            <a:ext cx="4601014" cy="1810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305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4138356"/>
            <a:ext cx="5829856" cy="1819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7</cp:revision>
  <dcterms:created xsi:type="dcterms:W3CDTF">2022-08-10T03:44:00Z</dcterms:created>
  <dcterms:modified xsi:type="dcterms:W3CDTF">2022-08-13T03:15:01Z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