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7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4081" y="2471084"/>
            <a:ext cx="2610099" cy="39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5215141"/>
            <a:ext cx="5677442" cy="39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790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320" y="4152513"/>
            <a:ext cx="6071078" cy="265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39BFF4-013F-412C-6436-87C2C86E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0D5E5A-9751-5D4B-6F7C-65D37B17C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81" y="3879390"/>
            <a:ext cx="5295238" cy="4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069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2034821"/>
            <a:ext cx="257199" cy="295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2604" y="1996628"/>
            <a:ext cx="866857" cy="39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9638" y="1996628"/>
            <a:ext cx="876383" cy="39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4985" y="4259556"/>
            <a:ext cx="2791091" cy="40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2152" y="1937877"/>
            <a:ext cx="457243" cy="30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1237" y="4196955"/>
            <a:ext cx="466769" cy="30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5503" y="2213839"/>
            <a:ext cx="4200926" cy="1915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4379" y="1727942"/>
            <a:ext cx="3496008" cy="191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447641"/>
            <a:ext cx="7725512" cy="111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8050" y="3558962"/>
            <a:ext cx="2867298" cy="107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790" y="5713752"/>
            <a:ext cx="6087056" cy="4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2022-08-13T03:13:19Z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