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0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0111" y="4183602"/>
            <a:ext cx="3751082" cy="259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8E3020-4BAC-2ADC-9193-0FE76334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4A3DFA-1B35-9A32-530F-2C340A16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33" y="3850818"/>
            <a:ext cx="5733333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31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50078" y="4462857"/>
            <a:ext cx="224212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3753" y="5335584"/>
            <a:ext cx="564683" cy="2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4251" y="5335584"/>
            <a:ext cx="232516" cy="2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6202" y="6208311"/>
            <a:ext cx="224212" cy="2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9150" y="6208311"/>
            <a:ext cx="747375" cy="2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74654" y="2997273"/>
            <a:ext cx="295303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2033057"/>
            <a:ext cx="295303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426" y="4501475"/>
            <a:ext cx="276251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762023"/>
            <a:ext cx="6068004" cy="1212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3646894"/>
            <a:ext cx="6487144" cy="119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786538"/>
            <a:ext cx="5601234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587372"/>
            <a:ext cx="6268048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862963"/>
            <a:ext cx="4877265" cy="276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