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648" y="24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4196673"/>
            <a:ext cx="4010407" cy="188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E5AD1C-01BB-8286-0AAF-CA76FF1F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8C5912-968E-2A40-BAA8-FC185C99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47" y="3861048"/>
            <a:ext cx="5761905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2824" y="4167311"/>
            <a:ext cx="1705137" cy="39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4901024"/>
            <a:ext cx="857331" cy="39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4732" y="5606151"/>
            <a:ext cx="1914707" cy="4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1880649"/>
            <a:ext cx="1714663" cy="33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135" y="2605047"/>
            <a:ext cx="1295523" cy="33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4044310"/>
            <a:ext cx="1066901" cy="34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5493104"/>
            <a:ext cx="1257420" cy="33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7830" y="3092969"/>
            <a:ext cx="4019933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1490" y="1844824"/>
            <a:ext cx="423902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4395861C-EDA1-FA98-5270-EADFCAF9C0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948" y="3810364"/>
            <a:ext cx="8640000" cy="264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F6A84C6-9912-4A57-EDBB-099C8CA33F5D}"/>
              </a:ext>
            </a:extLst>
          </p:cNvPr>
          <p:cNvSpPr/>
          <p:nvPr/>
        </p:nvSpPr>
        <p:spPr bwMode="white">
          <a:xfrm>
            <a:off x="3707904" y="4797152"/>
            <a:ext cx="423902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5157192"/>
            <a:ext cx="2238588" cy="133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4509120"/>
            <a:ext cx="2552955" cy="191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B809D99-9AEF-1579-001C-DB5FA32FB86A}"/>
              </a:ext>
            </a:extLst>
          </p:cNvPr>
          <p:cNvSpPr/>
          <p:nvPr/>
        </p:nvSpPr>
        <p:spPr bwMode="white">
          <a:xfrm>
            <a:off x="1547665" y="2132856"/>
            <a:ext cx="144016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3EFA0A8-DFEE-0366-80DC-B2C464082231}"/>
              </a:ext>
            </a:extLst>
          </p:cNvPr>
          <p:cNvSpPr/>
          <p:nvPr/>
        </p:nvSpPr>
        <p:spPr bwMode="white">
          <a:xfrm>
            <a:off x="1615450" y="2848304"/>
            <a:ext cx="583642" cy="166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A9D8ED2A-5C8B-501A-7EE1-C10C6325BCC0}"/>
              </a:ext>
            </a:extLst>
          </p:cNvPr>
          <p:cNvSpPr/>
          <p:nvPr/>
        </p:nvSpPr>
        <p:spPr bwMode="white">
          <a:xfrm>
            <a:off x="1654413" y="4559233"/>
            <a:ext cx="1261403" cy="59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DCF1058A-0DCF-D9C5-9C6B-F19170B2B510}"/>
              </a:ext>
            </a:extLst>
          </p:cNvPr>
          <p:cNvSpPr/>
          <p:nvPr/>
        </p:nvSpPr>
        <p:spPr bwMode="white">
          <a:xfrm>
            <a:off x="7243332" y="4293096"/>
            <a:ext cx="100107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C0EFC070-5486-85D9-5468-9E9F3FBE42DD}"/>
              </a:ext>
            </a:extLst>
          </p:cNvPr>
          <p:cNvSpPr/>
          <p:nvPr/>
        </p:nvSpPr>
        <p:spPr bwMode="white">
          <a:xfrm>
            <a:off x="8100392" y="2132855"/>
            <a:ext cx="550946" cy="242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4181996"/>
            <a:ext cx="6258522" cy="113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3531968"/>
            <a:ext cx="6468092" cy="187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