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48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641" y="6381328"/>
            <a:ext cx="5764583" cy="39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55C4D0F-3CE3-5F41-3B7C-9ECD3B24E892}"/>
              </a:ext>
            </a:extLst>
          </p:cNvPr>
          <p:cNvSpPr/>
          <p:nvPr/>
        </p:nvSpPr>
        <p:spPr bwMode="white">
          <a:xfrm>
            <a:off x="1007915" y="4077072"/>
            <a:ext cx="3564086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C27459-A429-8707-0332-B84B73EE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8D76A3-3EE0-593C-9A2A-44433102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8" y="3850818"/>
            <a:ext cx="6657143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123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66745" y="4476226"/>
            <a:ext cx="1539247" cy="30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2059" y="5354716"/>
            <a:ext cx="1032201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3071" y="6224150"/>
            <a:ext cx="860167" cy="27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5536" y="2892951"/>
            <a:ext cx="295303" cy="3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684" y="1947387"/>
            <a:ext cx="342932" cy="29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8954" y="1937855"/>
            <a:ext cx="295303" cy="314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5073792"/>
            <a:ext cx="295303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666206"/>
            <a:ext cx="6334729" cy="196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4512743"/>
            <a:ext cx="5896538" cy="106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4024025"/>
            <a:ext cx="6153737" cy="107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9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347692"/>
            <a:ext cx="4400970" cy="108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2022-08-13T03:03:29Z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