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88E4BF-74A3-4403-83D3-2A1E9BD3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AC3971C-5DD5-BC20-BECC-7E10E50D2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66" y="3861048"/>
            <a:ext cx="6666667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0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69649" y="3557899"/>
            <a:ext cx="438191" cy="4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1964" y="5073230"/>
            <a:ext cx="447717" cy="4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1137" y="5835661"/>
            <a:ext cx="438191" cy="4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5558" y="5854722"/>
            <a:ext cx="847805" cy="38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3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3177" y="2700800"/>
            <a:ext cx="1285997" cy="40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1325" y="3501666"/>
            <a:ext cx="485821" cy="295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6187" y="5027125"/>
            <a:ext cx="819228" cy="305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5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83386" y="4697874"/>
            <a:ext cx="657287" cy="28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3651" y="4697874"/>
            <a:ext cx="1057375" cy="28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2538" y="4697874"/>
            <a:ext cx="971642" cy="28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9528" y="4697874"/>
            <a:ext cx="866857" cy="286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32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46230" y="3312218"/>
            <a:ext cx="2947273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6230" y="5912097"/>
            <a:ext cx="2737378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651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38" y="4447093"/>
            <a:ext cx="4164554" cy="955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6513" y="3993103"/>
            <a:ext cx="2351415" cy="1844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32333" y="6073891"/>
            <a:ext cx="2530840" cy="39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540645"/>
            <a:ext cx="5410716" cy="1144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062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6806" y="5359898"/>
            <a:ext cx="4078806" cy="143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2022-08-13T03:01:25Z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