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80" d="100"/>
          <a:sy n="80" d="100"/>
        </p:scale>
        <p:origin x="348" y="-30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5538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8710" y="3133808"/>
            <a:ext cx="7709595" cy="3678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B7DA06C-4782-FDE1-BFCD-8EA8904C7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619" y="2321214"/>
            <a:ext cx="4904762" cy="132381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4840431-2FA0-EF56-BFFD-127626CC0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285" y="3956739"/>
            <a:ext cx="3771429" cy="5523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09917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48705" y="3611265"/>
            <a:ext cx="735746" cy="250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37489" y="4199020"/>
            <a:ext cx="892288" cy="242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81997" y="4786775"/>
            <a:ext cx="461798" cy="250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91345" y="5366693"/>
            <a:ext cx="1119274" cy="250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82700" y="5962285"/>
            <a:ext cx="1072311" cy="258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73823" y="6542204"/>
            <a:ext cx="1260162" cy="258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005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2338" y="2692432"/>
            <a:ext cx="3967693" cy="1312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93264" y="2692432"/>
            <a:ext cx="3158397" cy="1240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2339" y="5554741"/>
            <a:ext cx="2610099" cy="1059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93264" y="5554740"/>
            <a:ext cx="3367167" cy="1059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71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45018" y="4906281"/>
            <a:ext cx="609658" cy="391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73772" y="4238352"/>
            <a:ext cx="2152855" cy="1727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937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68679" y="4511006"/>
            <a:ext cx="609658" cy="390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87907" y="3834335"/>
            <a:ext cx="2371951" cy="1725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569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3913597"/>
            <a:ext cx="7830297" cy="2366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8257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93669" y="4498536"/>
            <a:ext cx="5536585" cy="2313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9584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7</cp:revision>
  <dcterms:created xsi:type="dcterms:W3CDTF">2022-08-10T03:44:00Z</dcterms:created>
  <dcterms:modified xsi:type="dcterms:W3CDTF">2022-08-13T02:39:36Z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