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4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161" y="4248457"/>
            <a:ext cx="4962589" cy="2527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635852"/>
            <a:ext cx="4210452" cy="263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5D1A72-8AD1-2667-83A4-284140C0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2177198"/>
            <a:ext cx="4904762" cy="13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B170CB-E013-4B45-DD5D-570C5568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95" y="3918644"/>
            <a:ext cx="6523809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9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2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7201" y="4408951"/>
            <a:ext cx="390562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4357" y="5191112"/>
            <a:ext cx="342932" cy="27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4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0906" y="1203950"/>
            <a:ext cx="333406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0906" y="2691361"/>
            <a:ext cx="342932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665163"/>
            <a:ext cx="609658" cy="39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300" y="3712859"/>
            <a:ext cx="1924233" cy="105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1711" y="3665163"/>
            <a:ext cx="609658" cy="39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9561" y="3712859"/>
            <a:ext cx="2772039" cy="178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92208"/>
            <a:ext cx="647761" cy="39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1930429"/>
            <a:ext cx="1924233" cy="1060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1892208"/>
            <a:ext cx="619184" cy="39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4346" y="1930429"/>
            <a:ext cx="1933759" cy="178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