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564" y="84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11072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0373" y="4470081"/>
            <a:ext cx="4327587" cy="2330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D94174A-3579-08BC-4EEB-1F5C452DE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619" y="1745150"/>
            <a:ext cx="4904762" cy="132381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86B3F3E-35C8-0454-DEB5-10C370A96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27" y="4536986"/>
            <a:ext cx="6457143" cy="4761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B7A7C4A-EA89-A040-52BE-9249214CB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952" y="3501008"/>
            <a:ext cx="3438095" cy="5333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2429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239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7" y="1080000"/>
            <a:ext cx="2593904" cy="488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9B6EC2A5-6552-3025-31D9-8ECA0F6BCB6F}"/>
              </a:ext>
            </a:extLst>
          </p:cNvPr>
          <p:cNvSpPr/>
          <p:nvPr/>
        </p:nvSpPr>
        <p:spPr bwMode="white">
          <a:xfrm>
            <a:off x="3131840" y="1080000"/>
            <a:ext cx="2593904" cy="488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0802CD7C-53F3-AD47-460D-64676CC6461E}"/>
              </a:ext>
            </a:extLst>
          </p:cNvPr>
          <p:cNvSpPr/>
          <p:nvPr/>
        </p:nvSpPr>
        <p:spPr bwMode="white">
          <a:xfrm>
            <a:off x="534854" y="1844824"/>
            <a:ext cx="5981362" cy="3096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57517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5354" y="3780261"/>
            <a:ext cx="2221605" cy="342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72349" y="3922380"/>
            <a:ext cx="258908" cy="33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23352" y="3780261"/>
            <a:ext cx="2221605" cy="342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01969" y="4541015"/>
            <a:ext cx="4050671" cy="2248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34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21093" y="3454097"/>
            <a:ext cx="4629592" cy="2574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70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21093" y="3691469"/>
            <a:ext cx="4620066" cy="2830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538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44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80078"/>
            <a:ext cx="6554344" cy="3301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7</cp:revision>
  <dcterms:created xsi:type="dcterms:W3CDTF">2022-08-10T03:44:00Z</dcterms:created>
  <dcterms:modified xsi:type="dcterms:W3CDTF">2022-08-13T02:24:02Z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