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438" y="84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12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1093" y="2663928"/>
            <a:ext cx="4200926" cy="2471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2342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4319" y="4151468"/>
            <a:ext cx="6588167" cy="2640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346ECDF-38E9-C8DF-F64A-D7DDC5359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619" y="1745150"/>
            <a:ext cx="4904762" cy="132381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EFFB00C-14B6-94D9-8195-C561A8D06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952" y="3501008"/>
            <a:ext cx="3438095" cy="5333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DC361B4-2C25-91DA-944D-4AB1632AB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190" y="4451271"/>
            <a:ext cx="6247619" cy="5619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3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8" y="4172050"/>
            <a:ext cx="2455525" cy="1231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12404" y="4172050"/>
            <a:ext cx="2587987" cy="1345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49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948907"/>
            <a:ext cx="4394104" cy="2056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36066" y="1948907"/>
            <a:ext cx="3120310" cy="1881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11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25878" y="4256475"/>
            <a:ext cx="2752987" cy="391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07708" y="4294630"/>
            <a:ext cx="171466" cy="295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54721" y="5019592"/>
            <a:ext cx="2162381" cy="305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76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59065" y="2682725"/>
            <a:ext cx="3172127" cy="391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40983" y="2720885"/>
            <a:ext cx="247673" cy="295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06959" y="3445927"/>
            <a:ext cx="1943285" cy="305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51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68811" y="3474119"/>
            <a:ext cx="4801058" cy="3328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896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1093" y="4034475"/>
            <a:ext cx="6058478" cy="2468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5922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85082" y="4558554"/>
            <a:ext cx="5892252" cy="2246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2022-08-13T02:16:36Z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