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226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8675" y="2329882"/>
            <a:ext cx="300887" cy="233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F393D8-0A07-3949-8E12-A1EEB13E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6B1127D-B463-49E3-2A89-76B12CE8D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A9235D-A340-D071-C5A9-5137C165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381" y="4432224"/>
            <a:ext cx="3695238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087519"/>
            <a:ext cx="619184" cy="39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0145" y="4125709"/>
            <a:ext cx="1933759" cy="1107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3695" y="4087519"/>
            <a:ext cx="619184" cy="39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1501" y="4125710"/>
            <a:ext cx="2143329" cy="100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69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3.png">
            <a:extLst>
              <a:ext uri="{FF2B5EF4-FFF2-40B4-BE49-F238E27FC236}">
                <a16:creationId xmlns:a16="http://schemas.microsoft.com/office/drawing/2014/main" id="{0D12793A-6105-B333-F187-33C2FA92EF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12687"/>
            <a:ext cx="8640000" cy="198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892946E5-38AA-08B9-BD5A-6BA98C7C53DE}"/>
              </a:ext>
            </a:extLst>
          </p:cNvPr>
          <p:cNvSpPr/>
          <p:nvPr/>
        </p:nvSpPr>
        <p:spPr bwMode="white">
          <a:xfrm>
            <a:off x="216000" y="1700808"/>
            <a:ext cx="2771824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6DFFC176-BC6F-79DE-4C20-9C475A7909F2}"/>
              </a:ext>
            </a:extLst>
          </p:cNvPr>
          <p:cNvSpPr/>
          <p:nvPr/>
        </p:nvSpPr>
        <p:spPr bwMode="white">
          <a:xfrm>
            <a:off x="4139952" y="1609483"/>
            <a:ext cx="3744416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3893B633-0724-5076-5FBD-682A428F6488}"/>
              </a:ext>
            </a:extLst>
          </p:cNvPr>
          <p:cNvSpPr/>
          <p:nvPr/>
        </p:nvSpPr>
        <p:spPr bwMode="white">
          <a:xfrm>
            <a:off x="179512" y="4001635"/>
            <a:ext cx="2843832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DB33AD8F-3F66-93DC-0C3E-89C9475EA89E}"/>
              </a:ext>
            </a:extLst>
          </p:cNvPr>
          <p:cNvSpPr/>
          <p:nvPr/>
        </p:nvSpPr>
        <p:spPr bwMode="white">
          <a:xfrm>
            <a:off x="4109202" y="4032767"/>
            <a:ext cx="3199101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10205"/>
            <a:ext cx="3029239" cy="104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7944" y="1700809"/>
            <a:ext cx="2930503" cy="123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157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4736" y="1851712"/>
            <a:ext cx="294358" cy="24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433" y="3601988"/>
            <a:ext cx="254580" cy="26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069" y="5368176"/>
            <a:ext cx="286403" cy="25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8622" y="5948950"/>
            <a:ext cx="246624" cy="25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5492" y="5149629"/>
            <a:ext cx="619184" cy="390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4482477"/>
            <a:ext cx="2972083" cy="170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4104254"/>
            <a:ext cx="609658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3445978"/>
            <a:ext cx="2371951" cy="169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3770790"/>
            <a:ext cx="609658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7433" y="3112405"/>
            <a:ext cx="2962557" cy="170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