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1" d="100"/>
          <a:sy n="71" d="100"/>
        </p:scale>
        <p:origin x="588" y="19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7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4482781"/>
            <a:ext cx="609658" cy="390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68723" y="3853696"/>
            <a:ext cx="2762513" cy="1648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63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1567" y="4023920"/>
            <a:ext cx="3429327" cy="2362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B57EBE8-68D2-DAFF-97B2-1702921E4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619" y="1745150"/>
            <a:ext cx="4904762" cy="132381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00F5546-14E9-63B4-736D-7BD2F15E6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952" y="3501008"/>
            <a:ext cx="3438095" cy="5333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CD2FE93-28AC-69A1-8EC3-F59676307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047" y="4379263"/>
            <a:ext cx="4361905" cy="5619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2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3996239"/>
            <a:ext cx="4111709" cy="1000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92080" y="3996239"/>
            <a:ext cx="3373401" cy="1677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61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901866"/>
            <a:ext cx="3315016" cy="1022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72000" y="1901866"/>
            <a:ext cx="3150416" cy="1691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8176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731D57D7-45A1-00AE-C046-1B85D034F854}"/>
              </a:ext>
            </a:extLst>
          </p:cNvPr>
          <p:cNvSpPr/>
          <p:nvPr/>
        </p:nvSpPr>
        <p:spPr bwMode="white">
          <a:xfrm>
            <a:off x="1619672" y="2420888"/>
            <a:ext cx="504056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66DE1F41-8C8E-3C27-0EA1-60853BFF2269}"/>
              </a:ext>
            </a:extLst>
          </p:cNvPr>
          <p:cNvSpPr/>
          <p:nvPr/>
        </p:nvSpPr>
        <p:spPr bwMode="white">
          <a:xfrm>
            <a:off x="1616279" y="2852936"/>
            <a:ext cx="504056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9444342E-50C2-7E65-03AE-307D30DD6EEA}"/>
              </a:ext>
            </a:extLst>
          </p:cNvPr>
          <p:cNvSpPr/>
          <p:nvPr/>
        </p:nvSpPr>
        <p:spPr bwMode="white">
          <a:xfrm>
            <a:off x="1979712" y="2557484"/>
            <a:ext cx="207640" cy="295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6CA55C85-FD49-7DED-CBDE-34E9F5BA443E}"/>
              </a:ext>
            </a:extLst>
          </p:cNvPr>
          <p:cNvSpPr/>
          <p:nvPr/>
        </p:nvSpPr>
        <p:spPr bwMode="white">
          <a:xfrm>
            <a:off x="1528649" y="2592633"/>
            <a:ext cx="207640" cy="295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EA28F1FA-0055-816E-363F-2F3BB1322601}"/>
              </a:ext>
            </a:extLst>
          </p:cNvPr>
          <p:cNvSpPr/>
          <p:nvPr/>
        </p:nvSpPr>
        <p:spPr bwMode="white">
          <a:xfrm>
            <a:off x="3851920" y="4437112"/>
            <a:ext cx="504056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>
            <a:extLst>
              <a:ext uri="{FF2B5EF4-FFF2-40B4-BE49-F238E27FC236}">
                <a16:creationId xmlns:a16="http://schemas.microsoft.com/office/drawing/2014/main" id="{8F3AC7C4-5092-CE1B-37BD-59CD16328C23}"/>
              </a:ext>
            </a:extLst>
          </p:cNvPr>
          <p:cNvSpPr/>
          <p:nvPr/>
        </p:nvSpPr>
        <p:spPr bwMode="white">
          <a:xfrm>
            <a:off x="3869070" y="4941168"/>
            <a:ext cx="504056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85664A6E-D8E9-99D4-CFF4-6C70B6656F91}"/>
              </a:ext>
            </a:extLst>
          </p:cNvPr>
          <p:cNvSpPr/>
          <p:nvPr/>
        </p:nvSpPr>
        <p:spPr bwMode="white">
          <a:xfrm>
            <a:off x="3707904" y="4653136"/>
            <a:ext cx="216024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3">
            <a:extLst>
              <a:ext uri="{FF2B5EF4-FFF2-40B4-BE49-F238E27FC236}">
                <a16:creationId xmlns:a16="http://schemas.microsoft.com/office/drawing/2014/main" id="{D46532DA-36E8-19E9-62CD-38F88EE8A409}"/>
              </a:ext>
            </a:extLst>
          </p:cNvPr>
          <p:cNvSpPr/>
          <p:nvPr/>
        </p:nvSpPr>
        <p:spPr bwMode="white">
          <a:xfrm>
            <a:off x="4211960" y="4607396"/>
            <a:ext cx="216024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3">
            <a:extLst>
              <a:ext uri="{FF2B5EF4-FFF2-40B4-BE49-F238E27FC236}">
                <a16:creationId xmlns:a16="http://schemas.microsoft.com/office/drawing/2014/main" id="{EFA84AB3-0EB7-C777-8114-F95BF86B35A8}"/>
              </a:ext>
            </a:extLst>
          </p:cNvPr>
          <p:cNvSpPr/>
          <p:nvPr/>
        </p:nvSpPr>
        <p:spPr bwMode="white">
          <a:xfrm>
            <a:off x="4499992" y="6021288"/>
            <a:ext cx="504056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3">
            <a:extLst>
              <a:ext uri="{FF2B5EF4-FFF2-40B4-BE49-F238E27FC236}">
                <a16:creationId xmlns:a16="http://schemas.microsoft.com/office/drawing/2014/main" id="{D6F4C3D6-2F67-A730-38D9-9CD92CAAFBDA}"/>
              </a:ext>
            </a:extLst>
          </p:cNvPr>
          <p:cNvSpPr/>
          <p:nvPr/>
        </p:nvSpPr>
        <p:spPr bwMode="white">
          <a:xfrm>
            <a:off x="4499992" y="6525344"/>
            <a:ext cx="504056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3">
            <a:extLst>
              <a:ext uri="{FF2B5EF4-FFF2-40B4-BE49-F238E27FC236}">
                <a16:creationId xmlns:a16="http://schemas.microsoft.com/office/drawing/2014/main" id="{3071DF96-94FE-5643-B292-091BC63C9756}"/>
              </a:ext>
            </a:extLst>
          </p:cNvPr>
          <p:cNvSpPr/>
          <p:nvPr/>
        </p:nvSpPr>
        <p:spPr bwMode="white">
          <a:xfrm>
            <a:off x="4860032" y="6165304"/>
            <a:ext cx="144016" cy="423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3">
            <a:extLst>
              <a:ext uri="{FF2B5EF4-FFF2-40B4-BE49-F238E27FC236}">
                <a16:creationId xmlns:a16="http://schemas.microsoft.com/office/drawing/2014/main" id="{80522F7A-5F22-9C81-2A53-9F897618B31C}"/>
              </a:ext>
            </a:extLst>
          </p:cNvPr>
          <p:cNvSpPr/>
          <p:nvPr/>
        </p:nvSpPr>
        <p:spPr bwMode="white">
          <a:xfrm>
            <a:off x="4427984" y="6209692"/>
            <a:ext cx="144016" cy="423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6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43608" y="2492896"/>
            <a:ext cx="5496759" cy="2188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73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8" y="1824784"/>
            <a:ext cx="5425777" cy="1728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9E79A689-FFDD-8F19-997A-1D0F78C14C5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789040"/>
            <a:ext cx="8640000" cy="2540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6552BA25-3D6D-8823-9C5E-2BB9130C3ACF}"/>
              </a:ext>
            </a:extLst>
          </p:cNvPr>
          <p:cNvSpPr/>
          <p:nvPr/>
        </p:nvSpPr>
        <p:spPr bwMode="white">
          <a:xfrm>
            <a:off x="467544" y="4365104"/>
            <a:ext cx="5425777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77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2471242"/>
            <a:ext cx="609658" cy="390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49671" y="1842324"/>
            <a:ext cx="3629371" cy="1648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9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6738" y="4790671"/>
            <a:ext cx="609658" cy="391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25966" y="4161097"/>
            <a:ext cx="2772039" cy="1640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2022-08-13T02:03:48Z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