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80" d="100"/>
          <a:sy n="80" d="100"/>
        </p:scale>
        <p:origin x="348" y="-30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911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06738" y="3626627"/>
            <a:ext cx="609658" cy="391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35492" y="2882668"/>
            <a:ext cx="3591267" cy="1869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296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87907" y="1966065"/>
            <a:ext cx="1733715" cy="304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0399" y="2709217"/>
            <a:ext cx="609658" cy="390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68723" y="2747328"/>
            <a:ext cx="2972083" cy="304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16617" y="3528590"/>
            <a:ext cx="1047850" cy="295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563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01953" y="4635104"/>
            <a:ext cx="276251" cy="295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31457" y="4635104"/>
            <a:ext cx="666813" cy="295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0961" y="5664465"/>
            <a:ext cx="647761" cy="295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60035" y="5664465"/>
            <a:ext cx="647761" cy="295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0618875-81A6-DE03-3F7D-5B015B36C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619" y="1745150"/>
            <a:ext cx="4904762" cy="132381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53071F5-72C9-12BF-7E44-168DF7845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952" y="3501008"/>
            <a:ext cx="3438095" cy="53333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C8DBB2C-C996-C88D-D507-D444A5A0CB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1047" y="4436406"/>
            <a:ext cx="4361905" cy="5047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083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283783" y="4511097"/>
            <a:ext cx="266725" cy="295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88348" y="5330748"/>
            <a:ext cx="428665" cy="295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68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64687" y="2206626"/>
            <a:ext cx="304829" cy="257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64864" y="2187530"/>
            <a:ext cx="685865" cy="305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07400" y="3132751"/>
            <a:ext cx="676339" cy="305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71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6">
            <a:extLst>
              <a:ext uri="{FF2B5EF4-FFF2-40B4-BE49-F238E27FC236}">
                <a16:creationId xmlns:a16="http://schemas.microsoft.com/office/drawing/2014/main" id="{C16594F2-F611-D0D7-EF31-F4870B0258B1}"/>
              </a:ext>
            </a:extLst>
          </p:cNvPr>
          <p:cNvSpPr/>
          <p:nvPr/>
        </p:nvSpPr>
        <p:spPr bwMode="white">
          <a:xfrm>
            <a:off x="6372200" y="2060848"/>
            <a:ext cx="1368152" cy="216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>
            <a:extLst>
              <a:ext uri="{FF2B5EF4-FFF2-40B4-BE49-F238E27FC236}">
                <a16:creationId xmlns:a16="http://schemas.microsoft.com/office/drawing/2014/main" id="{E5F4C0EA-1AB9-6D72-6EDB-CCA87D3942D6}"/>
              </a:ext>
            </a:extLst>
          </p:cNvPr>
          <p:cNvSpPr/>
          <p:nvPr/>
        </p:nvSpPr>
        <p:spPr bwMode="white">
          <a:xfrm>
            <a:off x="6228184" y="2204864"/>
            <a:ext cx="216024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>
            <a:extLst>
              <a:ext uri="{FF2B5EF4-FFF2-40B4-BE49-F238E27FC236}">
                <a16:creationId xmlns:a16="http://schemas.microsoft.com/office/drawing/2014/main" id="{6EE071E5-DA2B-D25E-9685-D0F354DC36C2}"/>
              </a:ext>
            </a:extLst>
          </p:cNvPr>
          <p:cNvSpPr/>
          <p:nvPr/>
        </p:nvSpPr>
        <p:spPr bwMode="white">
          <a:xfrm>
            <a:off x="7725756" y="2204864"/>
            <a:ext cx="158611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">
            <a:extLst>
              <a:ext uri="{FF2B5EF4-FFF2-40B4-BE49-F238E27FC236}">
                <a16:creationId xmlns:a16="http://schemas.microsoft.com/office/drawing/2014/main" id="{17EF32B6-2873-AAC6-B695-397C039FBEEC}"/>
              </a:ext>
            </a:extLst>
          </p:cNvPr>
          <p:cNvSpPr/>
          <p:nvPr/>
        </p:nvSpPr>
        <p:spPr bwMode="white">
          <a:xfrm>
            <a:off x="6418348" y="2564904"/>
            <a:ext cx="1368152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">
            <a:extLst>
              <a:ext uri="{FF2B5EF4-FFF2-40B4-BE49-F238E27FC236}">
                <a16:creationId xmlns:a16="http://schemas.microsoft.com/office/drawing/2014/main" id="{F389397D-5DFE-A7D3-F951-760B7C499521}"/>
              </a:ext>
            </a:extLst>
          </p:cNvPr>
          <p:cNvSpPr/>
          <p:nvPr/>
        </p:nvSpPr>
        <p:spPr bwMode="white">
          <a:xfrm>
            <a:off x="6804248" y="3140968"/>
            <a:ext cx="1368152" cy="216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">
            <a:extLst>
              <a:ext uri="{FF2B5EF4-FFF2-40B4-BE49-F238E27FC236}">
                <a16:creationId xmlns:a16="http://schemas.microsoft.com/office/drawing/2014/main" id="{36665EC8-2705-F162-DF43-091D9BA050FF}"/>
              </a:ext>
            </a:extLst>
          </p:cNvPr>
          <p:cNvSpPr/>
          <p:nvPr/>
        </p:nvSpPr>
        <p:spPr bwMode="white">
          <a:xfrm>
            <a:off x="6804248" y="3645024"/>
            <a:ext cx="1368152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">
            <a:extLst>
              <a:ext uri="{FF2B5EF4-FFF2-40B4-BE49-F238E27FC236}">
                <a16:creationId xmlns:a16="http://schemas.microsoft.com/office/drawing/2014/main" id="{8EB7528C-7C47-A162-9932-0ACED6FA423B}"/>
              </a:ext>
            </a:extLst>
          </p:cNvPr>
          <p:cNvSpPr/>
          <p:nvPr/>
        </p:nvSpPr>
        <p:spPr bwMode="white">
          <a:xfrm>
            <a:off x="8100392" y="3284985"/>
            <a:ext cx="216024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">
            <a:extLst>
              <a:ext uri="{FF2B5EF4-FFF2-40B4-BE49-F238E27FC236}">
                <a16:creationId xmlns:a16="http://schemas.microsoft.com/office/drawing/2014/main" id="{A4C50359-A945-ABC1-64D6-55F3A355A607}"/>
              </a:ext>
            </a:extLst>
          </p:cNvPr>
          <p:cNvSpPr/>
          <p:nvPr/>
        </p:nvSpPr>
        <p:spPr bwMode="white">
          <a:xfrm>
            <a:off x="6665840" y="3284985"/>
            <a:ext cx="158611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6">
            <a:extLst>
              <a:ext uri="{FF2B5EF4-FFF2-40B4-BE49-F238E27FC236}">
                <a16:creationId xmlns:a16="http://schemas.microsoft.com/office/drawing/2014/main" id="{55419DAC-DBEE-4724-684A-A2CC04AF2BBF}"/>
              </a:ext>
            </a:extLst>
          </p:cNvPr>
          <p:cNvSpPr/>
          <p:nvPr/>
        </p:nvSpPr>
        <p:spPr bwMode="white">
          <a:xfrm>
            <a:off x="4572000" y="4293096"/>
            <a:ext cx="216024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6">
            <a:extLst>
              <a:ext uri="{FF2B5EF4-FFF2-40B4-BE49-F238E27FC236}">
                <a16:creationId xmlns:a16="http://schemas.microsoft.com/office/drawing/2014/main" id="{4F346D86-1B57-109E-AFB7-DB3B49F3CA4E}"/>
              </a:ext>
            </a:extLst>
          </p:cNvPr>
          <p:cNvSpPr/>
          <p:nvPr/>
        </p:nvSpPr>
        <p:spPr bwMode="white">
          <a:xfrm>
            <a:off x="5868144" y="4293096"/>
            <a:ext cx="360040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6">
            <a:extLst>
              <a:ext uri="{FF2B5EF4-FFF2-40B4-BE49-F238E27FC236}">
                <a16:creationId xmlns:a16="http://schemas.microsoft.com/office/drawing/2014/main" id="{17E3C534-50D1-D0CC-862C-825C08DB128F}"/>
              </a:ext>
            </a:extLst>
          </p:cNvPr>
          <p:cNvSpPr/>
          <p:nvPr/>
        </p:nvSpPr>
        <p:spPr bwMode="white">
          <a:xfrm>
            <a:off x="4788024" y="4756956"/>
            <a:ext cx="1152128" cy="224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6">
            <a:extLst>
              <a:ext uri="{FF2B5EF4-FFF2-40B4-BE49-F238E27FC236}">
                <a16:creationId xmlns:a16="http://schemas.microsoft.com/office/drawing/2014/main" id="{0EF1CF96-2408-DEE5-7043-9D3D6C7CB9F4}"/>
              </a:ext>
            </a:extLst>
          </p:cNvPr>
          <p:cNvSpPr/>
          <p:nvPr/>
        </p:nvSpPr>
        <p:spPr bwMode="white">
          <a:xfrm>
            <a:off x="4716016" y="4171046"/>
            <a:ext cx="1224136" cy="199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6">
            <a:extLst>
              <a:ext uri="{FF2B5EF4-FFF2-40B4-BE49-F238E27FC236}">
                <a16:creationId xmlns:a16="http://schemas.microsoft.com/office/drawing/2014/main" id="{B20C63BF-E646-0B99-81C6-E9E225FC0CC8}"/>
              </a:ext>
            </a:extLst>
          </p:cNvPr>
          <p:cNvSpPr/>
          <p:nvPr/>
        </p:nvSpPr>
        <p:spPr bwMode="white">
          <a:xfrm>
            <a:off x="4716016" y="5241219"/>
            <a:ext cx="1378683" cy="224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6">
            <a:extLst>
              <a:ext uri="{FF2B5EF4-FFF2-40B4-BE49-F238E27FC236}">
                <a16:creationId xmlns:a16="http://schemas.microsoft.com/office/drawing/2014/main" id="{675AC98F-C3AA-3CD0-7C38-13AD52E63C50}"/>
              </a:ext>
            </a:extLst>
          </p:cNvPr>
          <p:cNvSpPr/>
          <p:nvPr/>
        </p:nvSpPr>
        <p:spPr bwMode="white">
          <a:xfrm>
            <a:off x="4572000" y="5353423"/>
            <a:ext cx="183071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6">
            <a:extLst>
              <a:ext uri="{FF2B5EF4-FFF2-40B4-BE49-F238E27FC236}">
                <a16:creationId xmlns:a16="http://schemas.microsoft.com/office/drawing/2014/main" id="{5DA07028-B25A-A7AB-D0D3-0AC3BD0BADE1}"/>
              </a:ext>
            </a:extLst>
          </p:cNvPr>
          <p:cNvSpPr/>
          <p:nvPr/>
        </p:nvSpPr>
        <p:spPr bwMode="white">
          <a:xfrm>
            <a:off x="5973105" y="5361832"/>
            <a:ext cx="255079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6">
            <a:extLst>
              <a:ext uri="{FF2B5EF4-FFF2-40B4-BE49-F238E27FC236}">
                <a16:creationId xmlns:a16="http://schemas.microsoft.com/office/drawing/2014/main" id="{F0312EFE-EF61-7FCC-960A-F09AA2CB0522}"/>
              </a:ext>
            </a:extLst>
          </p:cNvPr>
          <p:cNvSpPr/>
          <p:nvPr/>
        </p:nvSpPr>
        <p:spPr bwMode="white">
          <a:xfrm>
            <a:off x="4690295" y="5825692"/>
            <a:ext cx="1378683" cy="224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56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2339" y="2919469"/>
            <a:ext cx="6715766" cy="3707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00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033491"/>
            <a:ext cx="5315457" cy="390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40410" y="2891634"/>
            <a:ext cx="1314575" cy="314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3683032"/>
            <a:ext cx="6972965" cy="400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16705" y="4512569"/>
            <a:ext cx="2467210" cy="381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5332572"/>
            <a:ext cx="4762954" cy="400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44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52163" y="5720758"/>
            <a:ext cx="581715" cy="363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42932" y="5010995"/>
            <a:ext cx="3626632" cy="1774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538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87907" y="3604609"/>
            <a:ext cx="2562469" cy="304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0399" y="4347701"/>
            <a:ext cx="5258302" cy="390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26231" y="5167008"/>
            <a:ext cx="1524145" cy="304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7</cp:revision>
  <dcterms:created xsi:type="dcterms:W3CDTF">2022-08-10T03:44:00Z</dcterms:created>
  <dcterms:modified xsi:type="dcterms:W3CDTF">2022-08-13T01:57:47Z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