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438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42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655514" y="1213651"/>
            <a:ext cx="276251" cy="295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24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37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60432" y="3611004"/>
            <a:ext cx="466769" cy="305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A5FA863-721D-80D7-34C1-C58EE1AFA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619" y="1745150"/>
            <a:ext cx="4904762" cy="132381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ED9316B-C7F0-70AE-C8F2-99E7803F8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952" y="3501008"/>
            <a:ext cx="3438095" cy="5333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EF3BBF4-9AC3-2136-B52A-D99493C2B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238" y="4437112"/>
            <a:ext cx="4609524" cy="4761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5359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781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50870" y="1190117"/>
            <a:ext cx="152377" cy="26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15893" y="1190117"/>
            <a:ext cx="228566" cy="271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5611" y="2486117"/>
            <a:ext cx="770353" cy="338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78861" y="3189176"/>
            <a:ext cx="152377" cy="26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31238" y="3858352"/>
            <a:ext cx="220100" cy="26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38730" y="6509647"/>
            <a:ext cx="220100" cy="26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67225" y="6475764"/>
            <a:ext cx="770353" cy="347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60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31766" y="4981064"/>
            <a:ext cx="876383" cy="333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35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45900" y="1299168"/>
            <a:ext cx="628710" cy="314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26848" y="3119223"/>
            <a:ext cx="638235" cy="304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08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97653" y="2083493"/>
            <a:ext cx="257199" cy="305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07797" y="2179064"/>
            <a:ext cx="257199" cy="200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35757" y="2953187"/>
            <a:ext cx="276251" cy="210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07753" y="2867174"/>
            <a:ext cx="666813" cy="315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58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30619" y="4004970"/>
            <a:ext cx="3972304" cy="390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34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6176" y="3109224"/>
            <a:ext cx="6048952" cy="409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2022-08-13T01:49:07Z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