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907" y="2852131"/>
            <a:ext cx="1724189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884027"/>
            <a:ext cx="1924233" cy="196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E3FB905-00B0-9E01-BFAB-2473F27C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4F0688B-6158-75F9-113D-DA6689D66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2" y="3501008"/>
            <a:ext cx="3438095" cy="533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575DB7-E466-7AD7-FDBC-B880B4646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476" y="4413176"/>
            <a:ext cx="4619048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521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0524" y="4093701"/>
            <a:ext cx="1473698" cy="3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904" y="4729686"/>
            <a:ext cx="1321994" cy="3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3376" y="4729686"/>
            <a:ext cx="1148617" cy="3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904" y="5372898"/>
            <a:ext cx="1004137" cy="3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25004" y="6052245"/>
            <a:ext cx="2275563" cy="281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64291" y="5094036"/>
            <a:ext cx="235289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7091" y="4045238"/>
            <a:ext cx="1524145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7521" y="3835313"/>
            <a:ext cx="1952811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42"/>
          <a:stretch/>
        </p:blipFill>
        <p:spPr>
          <a:xfrm>
            <a:off x="216000" y="1080000"/>
            <a:ext cx="8640000" cy="263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2934" y="2167787"/>
            <a:ext cx="333406" cy="27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2934" y="2997940"/>
            <a:ext cx="333406" cy="28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>
            <a:extLst>
              <a:ext uri="{FF2B5EF4-FFF2-40B4-BE49-F238E27FC236}">
                <a16:creationId xmlns:a16="http://schemas.microsoft.com/office/drawing/2014/main" id="{804013C3-F209-1E24-F85F-24B3AA60F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649" r="8746"/>
          <a:stretch/>
        </p:blipFill>
        <p:spPr>
          <a:xfrm>
            <a:off x="864072" y="3645024"/>
            <a:ext cx="7884392" cy="2429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BE218C2C-8971-33EB-58B3-F390E1E87D03}"/>
              </a:ext>
            </a:extLst>
          </p:cNvPr>
          <p:cNvSpPr/>
          <p:nvPr/>
        </p:nvSpPr>
        <p:spPr bwMode="white">
          <a:xfrm>
            <a:off x="7779234" y="4684230"/>
            <a:ext cx="500694" cy="423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D3163BE8-4BB1-45D9-D86F-E983CE9FB772}"/>
              </a:ext>
            </a:extLst>
          </p:cNvPr>
          <p:cNvSpPr/>
          <p:nvPr/>
        </p:nvSpPr>
        <p:spPr bwMode="white">
          <a:xfrm>
            <a:off x="7668344" y="5468517"/>
            <a:ext cx="619788" cy="52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3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64246" y="4964249"/>
            <a:ext cx="2143329" cy="3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3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485" y="4030982"/>
            <a:ext cx="971642" cy="29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6231" y="4030982"/>
            <a:ext cx="666813" cy="305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2022-08-13T01:46:54Z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