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589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7754" y="5661248"/>
            <a:ext cx="6698621" cy="1153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7AE1680E-0A41-F1F9-33E1-1E24463C5E7B}"/>
              </a:ext>
            </a:extLst>
          </p:cNvPr>
          <p:cNvSpPr/>
          <p:nvPr/>
        </p:nvSpPr>
        <p:spPr bwMode="white">
          <a:xfrm>
            <a:off x="2555776" y="5105190"/>
            <a:ext cx="2736304" cy="53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6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2722074"/>
            <a:ext cx="7325424" cy="1899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CBE45C0-9611-8D22-EA28-0EF981B87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619" y="1745150"/>
            <a:ext cx="4904762" cy="132381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343FA52-4818-2EB9-7950-2CA2B7326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952" y="3501008"/>
            <a:ext cx="4038095" cy="58095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14DC3AB-1733-6927-CEED-85EA35113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571" y="4437112"/>
            <a:ext cx="5742857" cy="514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8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35889" y="4567149"/>
            <a:ext cx="276251" cy="209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69076" y="5548506"/>
            <a:ext cx="257199" cy="209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93221" y="5462756"/>
            <a:ext cx="247673" cy="295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5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45327" y="1356501"/>
            <a:ext cx="647761" cy="314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31369" y="1356501"/>
            <a:ext cx="676339" cy="314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21490" y="2424368"/>
            <a:ext cx="276251" cy="200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45636" y="2424368"/>
            <a:ext cx="266725" cy="276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07047" y="3311079"/>
            <a:ext cx="257199" cy="295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12141" y="3396890"/>
            <a:ext cx="257199" cy="209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07708" y="3311079"/>
            <a:ext cx="257199" cy="295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31854" y="3301545"/>
            <a:ext cx="247673" cy="30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16529" y="4283601"/>
            <a:ext cx="266725" cy="30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283563" y="4378947"/>
            <a:ext cx="352458" cy="200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836286" y="4378947"/>
            <a:ext cx="266725" cy="209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776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22715" y="2568539"/>
            <a:ext cx="3425549" cy="3809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2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69384" y="2769347"/>
            <a:ext cx="476295" cy="295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97962" y="3466083"/>
            <a:ext cx="1476515" cy="400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6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2625292"/>
            <a:ext cx="6925336" cy="2585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0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835697" y="5445224"/>
            <a:ext cx="5760640" cy="665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7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8679" y="2718527"/>
            <a:ext cx="5955649" cy="1502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2022-08-13T01:00:55Z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