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33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6174750"/>
            <a:ext cx="4191400" cy="40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3FE6809-3030-37E4-85C2-ADE39F6D5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285" y="2368834"/>
            <a:ext cx="3971429" cy="12761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FC9462-E0D0-9B90-5A44-CBC4D2303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619" y="3842453"/>
            <a:ext cx="1904762" cy="6666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3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9197" y="4698570"/>
            <a:ext cx="4372392" cy="372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4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17367" y="3243624"/>
            <a:ext cx="257199" cy="305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30928" y="3891758"/>
            <a:ext cx="3991356" cy="381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97300" y="5893350"/>
            <a:ext cx="847805" cy="400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7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83916" y="1213546"/>
            <a:ext cx="866857" cy="381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68635" y="5496589"/>
            <a:ext cx="438191" cy="362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312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58099" y="2830588"/>
            <a:ext cx="253962" cy="29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92761" y="2830588"/>
            <a:ext cx="253962" cy="3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08612" y="2830588"/>
            <a:ext cx="272774" cy="29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52680" y="2830588"/>
            <a:ext cx="253962" cy="3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77937" y="2830588"/>
            <a:ext cx="263368" cy="3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03193" y="2830588"/>
            <a:ext cx="253962" cy="29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58099" y="3517647"/>
            <a:ext cx="253962" cy="3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83355" y="3517647"/>
            <a:ext cx="272774" cy="29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618018" y="3527058"/>
            <a:ext cx="253962" cy="29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652680" y="3517647"/>
            <a:ext cx="253962" cy="3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668531" y="3527058"/>
            <a:ext cx="263368" cy="282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712599" y="3517647"/>
            <a:ext cx="253962" cy="3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548693" y="4204705"/>
            <a:ext cx="282180" cy="29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592761" y="4204705"/>
            <a:ext cx="253962" cy="3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618018" y="4204705"/>
            <a:ext cx="263368" cy="3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643274" y="4204705"/>
            <a:ext cx="253962" cy="29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6677937" y="4204705"/>
            <a:ext cx="253962" cy="3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712599" y="4204705"/>
            <a:ext cx="253962" cy="3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2558099" y="4901176"/>
            <a:ext cx="253962" cy="29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3592761" y="4891764"/>
            <a:ext cx="263368" cy="3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4608612" y="4901176"/>
            <a:ext cx="253962" cy="282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5643274" y="4891764"/>
            <a:ext cx="263368" cy="3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6677937" y="4891764"/>
            <a:ext cx="253962" cy="3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7627945" y="4891764"/>
            <a:ext cx="442083" cy="3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2558099" y="5578823"/>
            <a:ext cx="263368" cy="29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3583355" y="5578823"/>
            <a:ext cx="253962" cy="29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4618018" y="5578823"/>
            <a:ext cx="253962" cy="29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5643274" y="5578823"/>
            <a:ext cx="263368" cy="29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6602689" y="5578823"/>
            <a:ext cx="442083" cy="29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7627945" y="5578823"/>
            <a:ext cx="385646" cy="29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2548693" y="6265882"/>
            <a:ext cx="263368" cy="29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3592761" y="6265882"/>
            <a:ext cx="253962" cy="3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4618018" y="6265882"/>
            <a:ext cx="253962" cy="3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5577432" y="6265882"/>
            <a:ext cx="432677" cy="3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37"/>
          <p:cNvSpPr/>
          <p:nvPr/>
        </p:nvSpPr>
        <p:spPr bwMode="white">
          <a:xfrm>
            <a:off x="6602689" y="6265882"/>
            <a:ext cx="385646" cy="29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38"/>
          <p:cNvSpPr/>
          <p:nvPr/>
        </p:nvSpPr>
        <p:spPr bwMode="white">
          <a:xfrm>
            <a:off x="7627945" y="6265882"/>
            <a:ext cx="432677" cy="29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79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560" y="2310584"/>
            <a:ext cx="7776864" cy="1406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FFDC5613-A5B3-B7CF-3F73-22663646EA2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717032"/>
            <a:ext cx="8640000" cy="2219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72C1F8F6-86AB-114E-C1FF-C36035695765}"/>
              </a:ext>
            </a:extLst>
          </p:cNvPr>
          <p:cNvSpPr/>
          <p:nvPr/>
        </p:nvSpPr>
        <p:spPr bwMode="white">
          <a:xfrm>
            <a:off x="1259632" y="5233546"/>
            <a:ext cx="5544616" cy="860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00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8679" y="2636912"/>
            <a:ext cx="4181874" cy="581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451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8810" y="5139115"/>
            <a:ext cx="6747462" cy="1651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2022-08-12T15:12:58Z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