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098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85212" y="5303440"/>
            <a:ext cx="1308859" cy="361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18091" y="5740058"/>
            <a:ext cx="1468272" cy="352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24224" y="6378192"/>
            <a:ext cx="1879388" cy="361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3FCBB5E-DB95-6E89-C1F0-8077CD60A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285" y="2368834"/>
            <a:ext cx="3971429" cy="12761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9658281-ABAF-0C20-01A7-E65410A5E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000" y="3884731"/>
            <a:ext cx="4400000" cy="5523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946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82421" y="3857302"/>
            <a:ext cx="410533" cy="348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70058" y="5187906"/>
            <a:ext cx="232040" cy="27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46064" y="5839813"/>
            <a:ext cx="249890" cy="27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1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45239" y="4207090"/>
            <a:ext cx="438191" cy="371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79351" y="4216624"/>
            <a:ext cx="438191" cy="381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41248" y="4903058"/>
            <a:ext cx="447717" cy="362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74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06915" y="2176852"/>
            <a:ext cx="428665" cy="391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88789" y="2195928"/>
            <a:ext cx="447717" cy="35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49671" y="2710972"/>
            <a:ext cx="438191" cy="381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11920" y="2710972"/>
            <a:ext cx="438191" cy="381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31545" y="2720510"/>
            <a:ext cx="447717" cy="362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93794" y="2730048"/>
            <a:ext cx="438191" cy="371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49671" y="3273705"/>
            <a:ext cx="428665" cy="381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02394" y="3273705"/>
            <a:ext cx="447717" cy="362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31545" y="3283243"/>
            <a:ext cx="447717" cy="391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493794" y="3292781"/>
            <a:ext cx="438191" cy="381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206915" y="3798287"/>
            <a:ext cx="428665" cy="371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797521" y="3798287"/>
            <a:ext cx="428665" cy="371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388789" y="3807825"/>
            <a:ext cx="447717" cy="381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988921" y="3807825"/>
            <a:ext cx="428665" cy="381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3">
            <a:extLst>
              <a:ext uri="{FF2B5EF4-FFF2-40B4-BE49-F238E27FC236}">
                <a16:creationId xmlns:a16="http://schemas.microsoft.com/office/drawing/2014/main" id="{20A6381D-DA27-17DB-1EE7-F3C0506B7D72}"/>
              </a:ext>
            </a:extLst>
          </p:cNvPr>
          <p:cNvSpPr/>
          <p:nvPr/>
        </p:nvSpPr>
        <p:spPr bwMode="white">
          <a:xfrm>
            <a:off x="2797521" y="2176851"/>
            <a:ext cx="428665" cy="391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4">
            <a:extLst>
              <a:ext uri="{FF2B5EF4-FFF2-40B4-BE49-F238E27FC236}">
                <a16:creationId xmlns:a16="http://schemas.microsoft.com/office/drawing/2014/main" id="{821C6169-EFEA-D23B-71AC-258500EB9447}"/>
              </a:ext>
            </a:extLst>
          </p:cNvPr>
          <p:cNvSpPr/>
          <p:nvPr/>
        </p:nvSpPr>
        <p:spPr bwMode="white">
          <a:xfrm>
            <a:off x="7000338" y="2195926"/>
            <a:ext cx="447717" cy="35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327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7838" y="5289230"/>
            <a:ext cx="6736214" cy="1517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230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26518" y="6474812"/>
            <a:ext cx="3284591" cy="340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097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63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87995" y="1918575"/>
            <a:ext cx="457243" cy="400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87995" y="2661858"/>
            <a:ext cx="457243" cy="400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2022-08-12T15:08:57Z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