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18" y="216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51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50597" y="4149064"/>
            <a:ext cx="847805" cy="38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1027" y="4806720"/>
            <a:ext cx="1276471" cy="3907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597" y="5473908"/>
            <a:ext cx="847805" cy="38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79D5937-565F-7BCC-B356-E661D71B6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285" y="2368834"/>
            <a:ext cx="3971429" cy="1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4CD54F-7DFF-8EAB-3373-D3E2EDBE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047" y="3861048"/>
            <a:ext cx="4361905" cy="504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4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5351" y="3826794"/>
            <a:ext cx="403845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6172" y="4451483"/>
            <a:ext cx="422201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86172" y="5076172"/>
            <a:ext cx="422201" cy="321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04529" y="5691674"/>
            <a:ext cx="394666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95351" y="6307177"/>
            <a:ext cx="403845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118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1780" y="3248181"/>
            <a:ext cx="4134964" cy="54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2119" y="3240000"/>
            <a:ext cx="1217608" cy="531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63689" y="4869160"/>
            <a:ext cx="5096038" cy="54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618"/>
          <a:stretch/>
        </p:blipFill>
        <p:spPr>
          <a:xfrm>
            <a:off x="216000" y="1080001"/>
            <a:ext cx="8640000" cy="2997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3.png">
            <a:extLst>
              <a:ext uri="{FF2B5EF4-FFF2-40B4-BE49-F238E27FC236}">
                <a16:creationId xmlns:a16="http://schemas.microsoft.com/office/drawing/2014/main" id="{A1B29B0D-9F9D-167C-3CDC-BC34436BA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382" r="8746"/>
          <a:stretch/>
        </p:blipFill>
        <p:spPr>
          <a:xfrm>
            <a:off x="899592" y="4065533"/>
            <a:ext cx="7884392" cy="2225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006FB0DB-BA71-C3AB-2F31-411EEE004B15}"/>
              </a:ext>
            </a:extLst>
          </p:cNvPr>
          <p:cNvSpPr/>
          <p:nvPr/>
        </p:nvSpPr>
        <p:spPr bwMode="white">
          <a:xfrm>
            <a:off x="1907704" y="3356992"/>
            <a:ext cx="5256584" cy="61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F6DEB0E-CE34-0FF6-8992-D8B73FA1AFED}"/>
              </a:ext>
            </a:extLst>
          </p:cNvPr>
          <p:cNvSpPr/>
          <p:nvPr/>
        </p:nvSpPr>
        <p:spPr bwMode="white">
          <a:xfrm>
            <a:off x="2109552" y="5471735"/>
            <a:ext cx="4924895" cy="61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50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492896"/>
            <a:ext cx="4924895" cy="61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4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42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2945" y="1366395"/>
            <a:ext cx="495347" cy="42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88568" y="1815081"/>
            <a:ext cx="495347" cy="42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78469" y="3266150"/>
            <a:ext cx="485821" cy="429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9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35933" y="1242184"/>
            <a:ext cx="838280" cy="400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2022-08-12T15:04:18Z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