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1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2625979"/>
            <a:ext cx="6058478" cy="1879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9D8D9D-F765-48C3-541D-1E036458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000" y="3793675"/>
            <a:ext cx="3000000" cy="5714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BB746A-90A4-1C24-5313-7B4508400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4219768"/>
            <a:ext cx="2267166" cy="118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2317" y="4219768"/>
            <a:ext cx="2267166" cy="1040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1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834385"/>
            <a:ext cx="3743682" cy="197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968" y="1872582"/>
            <a:ext cx="2333442" cy="1340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>
            <a:extLst>
              <a:ext uri="{FF2B5EF4-FFF2-40B4-BE49-F238E27FC236}">
                <a16:creationId xmlns:a16="http://schemas.microsoft.com/office/drawing/2014/main" id="{ECB81B87-DFFC-3AC3-B2FB-B953834DBB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92822"/>
            <a:ext cx="8640000" cy="266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8B7D841B-17E3-D934-4352-EEDA31658AB6}"/>
              </a:ext>
            </a:extLst>
          </p:cNvPr>
          <p:cNvSpPr/>
          <p:nvPr/>
        </p:nvSpPr>
        <p:spPr bwMode="white">
          <a:xfrm>
            <a:off x="152576" y="4653550"/>
            <a:ext cx="3339303" cy="1340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3CBA3B0-3132-6252-7CA5-DF58288FFA75}"/>
              </a:ext>
            </a:extLst>
          </p:cNvPr>
          <p:cNvSpPr/>
          <p:nvPr/>
        </p:nvSpPr>
        <p:spPr bwMode="white">
          <a:xfrm>
            <a:off x="4220408" y="4653550"/>
            <a:ext cx="3735968" cy="2001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3471999"/>
            <a:ext cx="6477618" cy="1848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9847" y="3509111"/>
            <a:ext cx="3553164" cy="111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9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7598" y="4233513"/>
            <a:ext cx="7735038" cy="187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8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4263637"/>
            <a:ext cx="5867960" cy="186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