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0ADBE4-C2B5-D19D-EA44-B04F1BA2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908276-70A3-5105-9363-FA4D7374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381" y="3812723"/>
            <a:ext cx="3695238" cy="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76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0711" y="3911538"/>
            <a:ext cx="124562" cy="2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1317" y="3904615"/>
            <a:ext cx="193764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9950" y="4970769"/>
            <a:ext cx="186843" cy="2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8997" y="4970769"/>
            <a:ext cx="124562" cy="2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21395" y="6030000"/>
            <a:ext cx="124562" cy="2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3598" y="6030000"/>
            <a:ext cx="124562" cy="2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652298"/>
            <a:ext cx="666813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833" y="2652298"/>
            <a:ext cx="466769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5250" y="3386037"/>
            <a:ext cx="276251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766594"/>
            <a:ext cx="2467210" cy="10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1843" y="2766594"/>
            <a:ext cx="2038544" cy="10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5691929"/>
            <a:ext cx="2276692" cy="10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1843" y="5691929"/>
            <a:ext cx="1838500" cy="10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3561157"/>
            <a:ext cx="6496670" cy="181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4255225"/>
            <a:ext cx="7106328" cy="186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90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7304" y="5688000"/>
            <a:ext cx="5703211" cy="10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024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5065" y="4904184"/>
            <a:ext cx="4173176" cy="1869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2022-08-12T14:31:36Z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