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80517" cy="551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24" y="4797152"/>
            <a:ext cx="331236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A90705-DEEF-2695-9109-F8566199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F32064-1F51-6408-2F73-E9046C00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14" y="3941874"/>
            <a:ext cx="622857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02986" cy="558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133" y="3861048"/>
            <a:ext cx="2498723" cy="280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5976" y="3861048"/>
            <a:ext cx="2808312" cy="202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EFDD45E-A444-EFD9-7563-3E390C3BCDAA}"/>
              </a:ext>
            </a:extLst>
          </p:cNvPr>
          <p:cNvSpPr/>
          <p:nvPr/>
        </p:nvSpPr>
        <p:spPr bwMode="white">
          <a:xfrm>
            <a:off x="2149047" y="3152699"/>
            <a:ext cx="1152128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838E5A90-D862-55A5-C096-D1049256B9FD}"/>
              </a:ext>
            </a:extLst>
          </p:cNvPr>
          <p:cNvSpPr/>
          <p:nvPr/>
        </p:nvSpPr>
        <p:spPr bwMode="white">
          <a:xfrm>
            <a:off x="6228184" y="3152699"/>
            <a:ext cx="1152128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628800"/>
            <a:ext cx="3172127" cy="319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0244" y="1628800"/>
            <a:ext cx="3162601" cy="421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3B9255A-280A-1523-9CC1-13A70BE1F57A}"/>
              </a:ext>
            </a:extLst>
          </p:cNvPr>
          <p:cNvSpPr/>
          <p:nvPr/>
        </p:nvSpPr>
        <p:spPr bwMode="white">
          <a:xfrm>
            <a:off x="2267744" y="1148206"/>
            <a:ext cx="1152128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93A0DB4-28D0-AF5A-8311-EC6D6B312EAE}"/>
              </a:ext>
            </a:extLst>
          </p:cNvPr>
          <p:cNvSpPr/>
          <p:nvPr/>
        </p:nvSpPr>
        <p:spPr bwMode="white">
          <a:xfrm>
            <a:off x="6300192" y="1076198"/>
            <a:ext cx="1440160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5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9208" y="1528295"/>
            <a:ext cx="447717" cy="30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1528295"/>
            <a:ext cx="857331" cy="30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9208" y="2510729"/>
            <a:ext cx="447717" cy="29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1038" y="2510729"/>
            <a:ext cx="457243" cy="29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9208" y="3474087"/>
            <a:ext cx="447717" cy="30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46253" y="3474087"/>
            <a:ext cx="666813" cy="30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8337" y="5267268"/>
            <a:ext cx="180992" cy="28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25834" y="5725101"/>
            <a:ext cx="1038324" cy="36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3960" y="2376072"/>
            <a:ext cx="847805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3310007"/>
            <a:ext cx="628710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5" y="4243941"/>
            <a:ext cx="447717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7587" y="4243941"/>
            <a:ext cx="857331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5257500"/>
            <a:ext cx="6677662" cy="113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1175472"/>
            <a:ext cx="4381918" cy="39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280" y="1948796"/>
            <a:ext cx="4372392" cy="400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982" y="2769857"/>
            <a:ext cx="1714663" cy="3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504992"/>
            <a:ext cx="6306152" cy="400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